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12"/>
  </p:notesMasterIdLst>
  <p:handoutMasterIdLst>
    <p:handoutMasterId r:id="rId13"/>
  </p:handoutMasterIdLst>
  <p:sldIdLst>
    <p:sldId id="259" r:id="rId2"/>
    <p:sldId id="264" r:id="rId3"/>
    <p:sldId id="261" r:id="rId4"/>
    <p:sldId id="262" r:id="rId5"/>
    <p:sldId id="263" r:id="rId6"/>
    <p:sldId id="265" r:id="rId7"/>
    <p:sldId id="266" r:id="rId8"/>
    <p:sldId id="267" r:id="rId9"/>
    <p:sldId id="270" r:id="rId10"/>
    <p:sldId id="268" r:id="rId11"/>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orient="horz" pos="304" userDrawn="1">
          <p15:clr>
            <a:srgbClr val="A4A3A4"/>
          </p15:clr>
        </p15:guide>
        <p15:guide id="3" orient="horz" pos="4144" userDrawn="1">
          <p15:clr>
            <a:srgbClr val="A4A3A4"/>
          </p15:clr>
        </p15:guide>
        <p15:guide id="4" orient="horz" pos="3952" userDrawn="1">
          <p15:clr>
            <a:srgbClr val="A4A3A4"/>
          </p15:clr>
        </p15:guide>
        <p15:guide id="5" orient="horz" pos="1136" userDrawn="1">
          <p15:clr>
            <a:srgbClr val="A4A3A4"/>
          </p15:clr>
        </p15:guide>
        <p15:guide id="6" pos="3839" userDrawn="1">
          <p15:clr>
            <a:srgbClr val="A4A3A4"/>
          </p15:clr>
        </p15:guide>
        <p15:guide id="7" pos="191" userDrawn="1">
          <p15:clr>
            <a:srgbClr val="A4A3A4"/>
          </p15:clr>
        </p15:guide>
        <p15:guide id="8" pos="7486" userDrawn="1">
          <p15:clr>
            <a:srgbClr val="A4A3A4"/>
          </p15:clr>
        </p15:guide>
        <p15:guide id="9" pos="576" userDrawn="1">
          <p15:clr>
            <a:srgbClr val="A4A3A4"/>
          </p15:clr>
        </p15:guide>
        <p15:guide id="10" pos="710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41CD07-AD80-DF0D-A061-52CBB6AC46A2}" v="8" dt="2024-05-29T16:05:18.005"/>
    <p1510:client id="{B00389CF-7201-E39F-9E85-DAF423811CF8}" v="6" dt="2024-05-29T16:44:45.951"/>
  </p1510:revLst>
</p1510:revInfo>
</file>

<file path=ppt/tableStyles.xml><?xml version="1.0" encoding="utf-8"?>
<a:tblStyleLst xmlns:a="http://schemas.openxmlformats.org/drawingml/2006/main" def="{D03447BB-5D67-496B-8E87-E561075AD55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orient="horz" pos="304"/>
        <p:guide orient="horz" pos="4144"/>
        <p:guide orient="horz" pos="3952"/>
        <p:guide orient="horz" pos="1136"/>
        <p:guide pos="3839"/>
        <p:guide pos="191"/>
        <p:guide pos="7486"/>
        <p:guide pos="576"/>
        <p:guide pos="7102"/>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954C6E1-AF92-4FB7-A013-0B520EBC30AE}" type="datetimeFigureOut">
              <a:rPr lang="en-US"/>
              <a:t>5/29/2024</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A52D9BF-D574-4807-B36C-9E2A025BE826}" type="slidenum">
              <a:rPr/>
              <a:t>‹#›</a:t>
            </a:fld>
            <a:endParaRPr/>
          </a:p>
        </p:txBody>
      </p:sp>
    </p:spTree>
    <p:extLst>
      <p:ext uri="{BB962C8B-B14F-4D97-AF65-F5344CB8AC3E}">
        <p14:creationId xmlns:p14="http://schemas.microsoft.com/office/powerpoint/2010/main" val="230679213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C10850-0874-4A61-99B4-D613C5E8D9EA}" type="datetimeFigureOut">
              <a:rPr lang="en-US"/>
              <a:t>5/29/2024</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E11EC53-F507-411E-9ADC-FBCFECE09D3D}" type="slidenum">
              <a:rPr/>
              <a:t>‹#›</a:t>
            </a:fld>
            <a:endParaRPr/>
          </a:p>
        </p:txBody>
      </p:sp>
    </p:spTree>
    <p:extLst>
      <p:ext uri="{BB962C8B-B14F-4D97-AF65-F5344CB8AC3E}">
        <p14:creationId xmlns:p14="http://schemas.microsoft.com/office/powerpoint/2010/main" val="758182631"/>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11EC53-F507-411E-9ADC-FBCFECE09D3D}" type="slidenum">
              <a:rPr lang="en-US" smtClean="0"/>
              <a:t>1</a:t>
            </a:fld>
            <a:endParaRPr lang="en-US"/>
          </a:p>
        </p:txBody>
      </p:sp>
    </p:spTree>
    <p:extLst>
      <p:ext uri="{BB962C8B-B14F-4D97-AF65-F5344CB8AC3E}">
        <p14:creationId xmlns:p14="http://schemas.microsoft.com/office/powerpoint/2010/main" val="29086440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468246" y="1828800"/>
            <a:ext cx="9220200" cy="2147926"/>
          </a:xfrm>
        </p:spPr>
        <p:txBody>
          <a:bodyPr anchor="ctr">
            <a:normAutofit/>
          </a:bodyPr>
          <a:lstStyle>
            <a:lvl1pPr algn="ctr">
              <a:defRPr sz="4400" cap="all" normalizeH="0" baseline="0"/>
            </a:lvl1pPr>
          </a:lstStyle>
          <a:p>
            <a:r>
              <a:rPr lang="en-US"/>
              <a:t>Click to edit Master title style</a:t>
            </a:r>
            <a:endParaRPr/>
          </a:p>
        </p:txBody>
      </p:sp>
      <p:sp>
        <p:nvSpPr>
          <p:cNvPr id="3" name="Subtitle 2"/>
          <p:cNvSpPr>
            <a:spLocks noGrp="1"/>
          </p:cNvSpPr>
          <p:nvPr>
            <p:ph type="subTitle" idx="1"/>
          </p:nvPr>
        </p:nvSpPr>
        <p:spPr>
          <a:xfrm>
            <a:off x="1468246" y="4063998"/>
            <a:ext cx="9220200" cy="1016000"/>
          </a:xfrm>
        </p:spPr>
        <p:txBody>
          <a:bodyPr>
            <a:normAutofit/>
          </a:bodyPr>
          <a:lstStyle>
            <a:lvl1pPr marL="0" indent="0" algn="ctr">
              <a:spcBef>
                <a:spcPts val="0"/>
              </a:spcBef>
              <a:buNone/>
              <a:defRPr sz="2800">
                <a:solidFill>
                  <a:schemeClr val="tx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2" indent="0" algn="ctr">
              <a:buNone/>
              <a:defRPr>
                <a:solidFill>
                  <a:schemeClr val="tx1">
                    <a:tint val="75000"/>
                  </a:schemeClr>
                </a:solidFill>
              </a:defRPr>
            </a:lvl5pPr>
            <a:lvl6pPr marL="3047466"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B60434F8-C1F4-46C3-8299-41F8B8CDE4FC}" type="datetime1">
              <a:rPr lang="en-US" smtClean="0"/>
              <a:t>5/29/2024</a:t>
            </a:fld>
            <a:endParaRPr lang="en-US"/>
          </a:p>
        </p:txBody>
      </p:sp>
      <p:sp>
        <p:nvSpPr>
          <p:cNvPr id="7" name="Slide Number Placeholder 6"/>
          <p:cNvSpPr>
            <a:spLocks noGrp="1"/>
          </p:cNvSpPr>
          <p:nvPr>
            <p:ph type="sldNum" sz="quarter" idx="12"/>
          </p:nvPr>
        </p:nvSpPr>
        <p:spPr/>
        <p:txBody>
          <a:bodyPr/>
          <a:lstStyle/>
          <a:p>
            <a:fld id="{E5FD5434-F838-4DD4-A17B-1CB1A1850DF4}" type="slidenum">
              <a:rPr lang="en-US" smtClean="0"/>
              <a:pPr/>
              <a:t>‹#›</a:t>
            </a:fld>
            <a:endParaRPr lang="en-US"/>
          </a:p>
        </p:txBody>
      </p:sp>
    </p:spTree>
    <p:extLst>
      <p:ext uri="{BB962C8B-B14F-4D97-AF65-F5344CB8AC3E}">
        <p14:creationId xmlns:p14="http://schemas.microsoft.com/office/powerpoint/2010/main" val="214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0" orient="horz" pos="2160" userDrawn="1">
          <p15:clr>
            <a:srgbClr val="FBAE40"/>
          </p15:clr>
        </p15:guide>
        <p15:guide id="1" pos="383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Alternate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21163" y="482600"/>
            <a:ext cx="3961368" cy="1422400"/>
          </a:xfrm>
        </p:spPr>
        <p:txBody>
          <a:bodyPr anchor="b" anchorCtr="0">
            <a:normAutofit/>
          </a:bodyPr>
          <a:lstStyle>
            <a:lvl1pPr algn="l">
              <a:defRPr sz="3200" b="0"/>
            </a:lvl1pPr>
          </a:lstStyle>
          <a:p>
            <a:r>
              <a:rPr lang="en-US"/>
              <a:t>Click to edit Master title style</a:t>
            </a:r>
            <a:endParaRPr/>
          </a:p>
        </p:txBody>
      </p:sp>
      <p:sp>
        <p:nvSpPr>
          <p:cNvPr id="9" name="Rectangle 8"/>
          <p:cNvSpPr/>
          <p:nvPr/>
        </p:nvSpPr>
        <p:spPr>
          <a:xfrm>
            <a:off x="0" y="-1115"/>
            <a:ext cx="7618016" cy="6859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2400"/>
          </a:p>
        </p:txBody>
      </p:sp>
      <p:sp>
        <p:nvSpPr>
          <p:cNvPr id="3" name="Picture Placeholder 2" descr="An empty placeholder to add an image. Click on the placeholder and select the image that you wish to add."/>
          <p:cNvSpPr>
            <a:spLocks noGrp="1"/>
          </p:cNvSpPr>
          <p:nvPr>
            <p:ph type="pic" idx="1"/>
          </p:nvPr>
        </p:nvSpPr>
        <p:spPr>
          <a:xfrm>
            <a:off x="507869" y="482602"/>
            <a:ext cx="6602281" cy="5842001"/>
          </a:xfrm>
          <a:noFill/>
          <a:ln w="9525">
            <a:noFill/>
            <a:miter lim="800000"/>
          </a:ln>
          <a:effectLst/>
        </p:spPr>
        <p:txBody>
          <a:bodyPr>
            <a:normAutofit/>
          </a:bodyPr>
          <a:lstStyle>
            <a:lvl1pPr marL="0" indent="0" algn="ctr">
              <a:buNone/>
              <a:defRPr sz="2700"/>
            </a:lvl1pPr>
            <a:lvl2pPr marL="609493" indent="0">
              <a:buNone/>
              <a:defRPr sz="3700"/>
            </a:lvl2pPr>
            <a:lvl3pPr marL="1218987" indent="0">
              <a:buNone/>
              <a:defRPr sz="3200"/>
            </a:lvl3pPr>
            <a:lvl4pPr marL="1828480" indent="0">
              <a:buNone/>
              <a:defRPr sz="2700"/>
            </a:lvl4pPr>
            <a:lvl5pPr marL="2437972" indent="0">
              <a:buNone/>
              <a:defRPr sz="2700"/>
            </a:lvl5pPr>
            <a:lvl6pPr marL="3047466"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7821163" y="2108200"/>
            <a:ext cx="3961368" cy="4267200"/>
          </a:xfrm>
        </p:spPr>
        <p:txBody>
          <a:bodyPr>
            <a:normAutofit/>
          </a:bodyPr>
          <a:lstStyle>
            <a:lvl1pPr marL="0" indent="0">
              <a:spcBef>
                <a:spcPts val="1600"/>
              </a:spcBef>
              <a:buNone/>
              <a:defRPr sz="2000">
                <a:solidFill>
                  <a:schemeClr val="tx1"/>
                </a:solidFill>
              </a:defRPr>
            </a:lvl1pPr>
            <a:lvl2pPr marL="609493" indent="0">
              <a:buNone/>
              <a:defRPr sz="1600"/>
            </a:lvl2pPr>
            <a:lvl3pPr marL="1218987" indent="0">
              <a:buNone/>
              <a:defRPr sz="1300"/>
            </a:lvl3pPr>
            <a:lvl4pPr marL="1828480" indent="0">
              <a:buNone/>
              <a:defRPr sz="1200"/>
            </a:lvl4pPr>
            <a:lvl5pPr marL="2437972" indent="0">
              <a:buNone/>
              <a:defRPr sz="1200"/>
            </a:lvl5pPr>
            <a:lvl6pPr marL="3047466"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EA0C3FDC-33E8-4948-A1A9-4F77944F8F5D}" type="datetime1">
              <a:rPr lang="en-US" smtClean="0"/>
              <a:t>5/29/2024</a:t>
            </a:fld>
            <a:endParaRPr lang="en-US"/>
          </a:p>
        </p:txBody>
      </p:sp>
      <p:sp>
        <p:nvSpPr>
          <p:cNvPr id="7" name="Slide Number Placeholder 6"/>
          <p:cNvSpPr>
            <a:spLocks noGrp="1"/>
          </p:cNvSpPr>
          <p:nvPr>
            <p:ph type="sldNum" sz="quarter" idx="12"/>
          </p:nvPr>
        </p:nvSpPr>
        <p:spPr/>
        <p:txBody>
          <a:bodyPr/>
          <a:lstStyle/>
          <a:p>
            <a:fld id="{E5FD5434-F838-4DD4-A17B-1CB1A1850DF4}" type="slidenum">
              <a:rPr lang="en-US" smtClean="0"/>
              <a:pPr/>
              <a:t>‹#›</a:t>
            </a:fld>
            <a:endParaRPr lang="en-US"/>
          </a:p>
        </p:txBody>
      </p:sp>
    </p:spTree>
    <p:extLst>
      <p:ext uri="{BB962C8B-B14F-4D97-AF65-F5344CB8AC3E}">
        <p14:creationId xmlns:p14="http://schemas.microsoft.com/office/powerpoint/2010/main" val="3150744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marL="2669581">
              <a:defRPr baseline="0"/>
            </a:lvl6pPr>
            <a:lvl7pPr marL="2669581">
              <a:defRPr baseline="0"/>
            </a:lvl7pPr>
            <a:lvl8pPr marL="2669581">
              <a:defRPr baseline="0"/>
            </a:lvl8pPr>
            <a:lvl9pPr marL="2669581">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FBE2A654-F3F4-447A-B6B7-BD3776378522}" type="datetime1">
              <a:rPr lang="en-US" smtClean="0"/>
              <a:t>5/29/2024</a:t>
            </a:fld>
            <a:endParaRPr lang="en-US"/>
          </a:p>
        </p:txBody>
      </p:sp>
      <p:sp>
        <p:nvSpPr>
          <p:cNvPr id="6" name="Slide Number Placeholder 5"/>
          <p:cNvSpPr>
            <a:spLocks noGrp="1"/>
          </p:cNvSpPr>
          <p:nvPr>
            <p:ph type="sldNum" sz="quarter" idx="12"/>
          </p:nvPr>
        </p:nvSpPr>
        <p:spPr/>
        <p:txBody>
          <a:bodyPr/>
          <a:lstStyle/>
          <a:p>
            <a:fld id="{E5FD5434-F838-4DD4-A17B-1CB1A1850DF4}" type="slidenum">
              <a:rPr lang="en-US" smtClean="0"/>
              <a:t>‹#›</a:t>
            </a:fld>
            <a:endParaRPr lang="en-US"/>
          </a:p>
        </p:txBody>
      </p:sp>
    </p:spTree>
    <p:extLst>
      <p:ext uri="{BB962C8B-B14F-4D97-AF65-F5344CB8AC3E}">
        <p14:creationId xmlns:p14="http://schemas.microsoft.com/office/powerpoint/2010/main" val="2153475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40043" y="685800"/>
            <a:ext cx="1843982" cy="5588002"/>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914163" y="685800"/>
            <a:ext cx="9040045" cy="5588002"/>
          </a:xfrm>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CA226889-E973-4CB2-9E6B-BE737C1CC8FF}" type="datetime1">
              <a:rPr lang="en-US" smtClean="0"/>
              <a:t>5/29/2024</a:t>
            </a:fld>
            <a:endParaRPr lang="en-US"/>
          </a:p>
        </p:txBody>
      </p:sp>
      <p:sp>
        <p:nvSpPr>
          <p:cNvPr id="6" name="Slide Number Placeholder 5"/>
          <p:cNvSpPr>
            <a:spLocks noGrp="1"/>
          </p:cNvSpPr>
          <p:nvPr>
            <p:ph type="sldNum" sz="quarter" idx="12"/>
          </p:nvPr>
        </p:nvSpPr>
        <p:spPr/>
        <p:txBody>
          <a:bodyPr/>
          <a:lstStyle/>
          <a:p>
            <a:fld id="{E5FD5434-F838-4DD4-A17B-1CB1A1850DF4}" type="slidenum">
              <a:rPr lang="en-US" smtClean="0"/>
              <a:t>‹#›</a:t>
            </a:fld>
            <a:endParaRPr lang="en-US"/>
          </a:p>
        </p:txBody>
      </p:sp>
    </p:spTree>
    <p:extLst>
      <p:ext uri="{BB962C8B-B14F-4D97-AF65-F5344CB8AC3E}">
        <p14:creationId xmlns:p14="http://schemas.microsoft.com/office/powerpoint/2010/main" val="1991763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163" y="482600"/>
            <a:ext cx="10360501" cy="1219200"/>
          </a:xfrm>
        </p:spPr>
        <p:txBody>
          <a:bodyPr/>
          <a:lstStyle/>
          <a:p>
            <a:r>
              <a:rPr lang="en-US"/>
              <a:t>Click to edit Master title style</a:t>
            </a:r>
            <a:endParaRPr/>
          </a:p>
        </p:txBody>
      </p:sp>
      <p:sp>
        <p:nvSpPr>
          <p:cNvPr id="3" name="Content Placeholder 2"/>
          <p:cNvSpPr>
            <a:spLocks noGrp="1"/>
          </p:cNvSpPr>
          <p:nvPr>
            <p:ph idx="1"/>
          </p:nvPr>
        </p:nvSpPr>
        <p:spPr>
          <a:xfrm>
            <a:off x="914163" y="1803401"/>
            <a:ext cx="10360501" cy="4470400"/>
          </a:xfrm>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28488CE3-E982-4CFA-9C34-D3EC73FC6113}" type="datetime1">
              <a:rPr lang="en-US" smtClean="0"/>
              <a:t>5/29/2024</a:t>
            </a:fld>
            <a:endParaRPr lang="en-US"/>
          </a:p>
        </p:txBody>
      </p:sp>
      <p:sp>
        <p:nvSpPr>
          <p:cNvPr id="6" name="Slide Number Placeholder 5"/>
          <p:cNvSpPr>
            <a:spLocks noGrp="1"/>
          </p:cNvSpPr>
          <p:nvPr>
            <p:ph type="sldNum" sz="quarter" idx="12"/>
          </p:nvPr>
        </p:nvSpPr>
        <p:spPr/>
        <p:txBody>
          <a:bodyPr/>
          <a:lstStyle/>
          <a:p>
            <a:fld id="{E5FD5434-F838-4DD4-A17B-1CB1A1850DF4}" type="slidenum">
              <a:rPr lang="en-US" smtClean="0"/>
              <a:t>‹#›</a:t>
            </a:fld>
            <a:endParaRPr lang="en-US"/>
          </a:p>
        </p:txBody>
      </p:sp>
    </p:spTree>
    <p:extLst>
      <p:ext uri="{BB962C8B-B14F-4D97-AF65-F5344CB8AC3E}">
        <p14:creationId xmlns:p14="http://schemas.microsoft.com/office/powerpoint/2010/main" val="2264308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8883" y="1524002"/>
            <a:ext cx="9751060" cy="1992597"/>
          </a:xfrm>
        </p:spPr>
        <p:txBody>
          <a:bodyPr anchor="b" anchorCtr="0">
            <a:noAutofit/>
          </a:bodyPr>
          <a:lstStyle>
            <a:lvl1pPr algn="ctr">
              <a:defRPr sz="4400" b="0" cap="all" baseline="0"/>
            </a:lvl1pPr>
          </a:lstStyle>
          <a:p>
            <a:r>
              <a:rPr lang="en-US"/>
              <a:t>Click to edit Master title style</a:t>
            </a:r>
            <a:endParaRPr/>
          </a:p>
        </p:txBody>
      </p:sp>
      <p:sp>
        <p:nvSpPr>
          <p:cNvPr id="3" name="Text Placeholder 2"/>
          <p:cNvSpPr>
            <a:spLocks noGrp="1"/>
          </p:cNvSpPr>
          <p:nvPr>
            <p:ph type="body" idx="1"/>
          </p:nvPr>
        </p:nvSpPr>
        <p:spPr>
          <a:xfrm>
            <a:off x="1218883" y="3632200"/>
            <a:ext cx="9751060" cy="1016000"/>
          </a:xfrm>
        </p:spPr>
        <p:txBody>
          <a:bodyPr anchor="t" anchorCtr="0">
            <a:noAutofit/>
          </a:bodyPr>
          <a:lstStyle>
            <a:lvl1pPr marL="0" indent="0" algn="ctr">
              <a:spcBef>
                <a:spcPts val="0"/>
              </a:spcBef>
              <a:buNone/>
              <a:defRPr sz="2800">
                <a:solidFill>
                  <a:schemeClr val="tx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2" indent="0">
              <a:buNone/>
              <a:defRPr sz="1900">
                <a:solidFill>
                  <a:schemeClr val="tx1">
                    <a:tint val="75000"/>
                  </a:schemeClr>
                </a:solidFill>
              </a:defRPr>
            </a:lvl5pPr>
            <a:lvl6pPr marL="3047466"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26F4FE1D-264B-48AF-8ED6-8F1C7A2063AE}" type="datetime1">
              <a:rPr lang="en-US" smtClean="0"/>
              <a:t>5/29/2024</a:t>
            </a:fld>
            <a:endParaRPr lang="en-US"/>
          </a:p>
        </p:txBody>
      </p:sp>
      <p:sp>
        <p:nvSpPr>
          <p:cNvPr id="6" name="Slide Number Placeholder 5"/>
          <p:cNvSpPr>
            <a:spLocks noGrp="1"/>
          </p:cNvSpPr>
          <p:nvPr>
            <p:ph type="sldNum" sz="quarter" idx="12"/>
          </p:nvPr>
        </p:nvSpPr>
        <p:spPr/>
        <p:txBody>
          <a:bodyPr/>
          <a:lstStyle/>
          <a:p>
            <a:fld id="{E5FD5434-F838-4DD4-A17B-1CB1A1850DF4}" type="slidenum">
              <a:rPr lang="en-US" smtClean="0"/>
              <a:t>‹#›</a:t>
            </a:fld>
            <a:endParaRPr lang="en-US"/>
          </a:p>
        </p:txBody>
      </p:sp>
    </p:spTree>
    <p:extLst>
      <p:ext uri="{BB962C8B-B14F-4D97-AF65-F5344CB8AC3E}">
        <p14:creationId xmlns:p14="http://schemas.microsoft.com/office/powerpoint/2010/main" val="3638904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4163" y="482600"/>
            <a:ext cx="10360501" cy="1219200"/>
          </a:xfrm>
        </p:spPr>
        <p:txBody>
          <a:bodyPr/>
          <a:lstStyle/>
          <a:p>
            <a:r>
              <a:rPr lang="en-US"/>
              <a:t>Click to edit Master title style</a:t>
            </a:r>
            <a:endParaRPr/>
          </a:p>
        </p:txBody>
      </p:sp>
      <p:sp>
        <p:nvSpPr>
          <p:cNvPr id="3" name="Content Placeholder 2"/>
          <p:cNvSpPr>
            <a:spLocks noGrp="1"/>
          </p:cNvSpPr>
          <p:nvPr>
            <p:ph sz="half" idx="1"/>
          </p:nvPr>
        </p:nvSpPr>
        <p:spPr>
          <a:xfrm>
            <a:off x="914162" y="1803401"/>
            <a:ext cx="4977104" cy="4470400"/>
          </a:xfrm>
        </p:spPr>
        <p:txBody>
          <a:bodyPr>
            <a:normAutofit/>
          </a:bodyPr>
          <a:lstStyle>
            <a:lvl1pPr>
              <a:defRPr sz="2400"/>
            </a:lvl1pPr>
            <a:lvl2pPr>
              <a:defRPr sz="2000"/>
            </a:lvl2pPr>
            <a:lvl3pPr>
              <a:defRPr sz="1800"/>
            </a:lvl3pPr>
            <a:lvl4pPr>
              <a:defRPr sz="1600"/>
            </a:lvl4pPr>
            <a:lvl5pPr>
              <a:defRPr sz="1400"/>
            </a:lvl5pPr>
            <a:lvl6pPr>
              <a:defRPr sz="1400"/>
            </a:lvl6pPr>
            <a:lvl7pPr marL="2669581">
              <a:defRPr sz="1400"/>
            </a:lvl7pPr>
            <a:lvl8pPr marL="2669581">
              <a:defRPr sz="1400"/>
            </a:lvl8pPr>
            <a:lvl9pPr marL="2669581">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97559" y="1803401"/>
            <a:ext cx="4977104" cy="4470400"/>
          </a:xfrm>
        </p:spPr>
        <p:txBody>
          <a:bodyPr>
            <a:normAutofit/>
          </a:bodyPr>
          <a:lstStyle>
            <a:lvl1pPr>
              <a:defRPr sz="2400"/>
            </a:lvl1pPr>
            <a:lvl2pPr>
              <a:defRPr sz="2000"/>
            </a:lvl2pPr>
            <a:lvl3pPr>
              <a:defRPr sz="1800"/>
            </a:lvl3pPr>
            <a:lvl4pPr>
              <a:defRPr sz="1600"/>
            </a:lvl4pPr>
            <a:lvl5pPr>
              <a:defRPr sz="1400"/>
            </a:lvl5pPr>
            <a:lvl6pPr marL="2669581">
              <a:defRPr sz="1400" baseline="0"/>
            </a:lvl6pPr>
            <a:lvl7pPr marL="2669581">
              <a:defRPr sz="1400" baseline="0"/>
            </a:lvl7pPr>
            <a:lvl8pPr marL="2669581">
              <a:defRPr sz="1400" baseline="0"/>
            </a:lvl8pPr>
            <a:lvl9pPr marL="2669581">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89B4A162-91BD-4D2F-83C7-59078B6C33FE}" type="datetime1">
              <a:rPr lang="en-US" smtClean="0"/>
              <a:t>5/29/2024</a:t>
            </a:fld>
            <a:endParaRPr lang="en-US"/>
          </a:p>
        </p:txBody>
      </p:sp>
      <p:sp>
        <p:nvSpPr>
          <p:cNvPr id="7" name="Slide Number Placeholder 6"/>
          <p:cNvSpPr>
            <a:spLocks noGrp="1"/>
          </p:cNvSpPr>
          <p:nvPr>
            <p:ph type="sldNum" sz="quarter" idx="12"/>
          </p:nvPr>
        </p:nvSpPr>
        <p:spPr/>
        <p:txBody>
          <a:bodyPr/>
          <a:lstStyle/>
          <a:p>
            <a:fld id="{E5FD5434-F838-4DD4-A17B-1CB1A1850DF4}" type="slidenum">
              <a:rPr lang="en-US" smtClean="0"/>
              <a:t>‹#›</a:t>
            </a:fld>
            <a:endParaRPr lang="en-US"/>
          </a:p>
        </p:txBody>
      </p:sp>
    </p:spTree>
    <p:extLst>
      <p:ext uri="{BB962C8B-B14F-4D97-AF65-F5344CB8AC3E}">
        <p14:creationId xmlns:p14="http://schemas.microsoft.com/office/powerpoint/2010/main" val="140658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163" y="482600"/>
            <a:ext cx="10360501" cy="12192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914162" y="1803400"/>
            <a:ext cx="4977104" cy="914400"/>
          </a:xfrm>
        </p:spPr>
        <p:txBody>
          <a:bodyPr anchor="ctr">
            <a:noAutofit/>
          </a:bodyPr>
          <a:lstStyle>
            <a:lvl1pPr marL="0" indent="0">
              <a:lnSpc>
                <a:spcPct val="80000"/>
              </a:lnSpc>
              <a:spcBef>
                <a:spcPts val="0"/>
              </a:spcBef>
              <a:buNone/>
              <a:defRPr sz="2800" b="0">
                <a:solidFill>
                  <a:schemeClr val="tx1"/>
                </a:solidFill>
              </a:defRPr>
            </a:lvl1pPr>
            <a:lvl2pPr marL="609493" indent="0">
              <a:buNone/>
              <a:defRPr sz="2700" b="1"/>
            </a:lvl2pPr>
            <a:lvl3pPr marL="1218987" indent="0">
              <a:buNone/>
              <a:defRPr sz="2400" b="1"/>
            </a:lvl3pPr>
            <a:lvl4pPr marL="1828480" indent="0">
              <a:buNone/>
              <a:defRPr sz="2100" b="1"/>
            </a:lvl4pPr>
            <a:lvl5pPr marL="2437972" indent="0">
              <a:buNone/>
              <a:defRPr sz="2100" b="1"/>
            </a:lvl5pPr>
            <a:lvl6pPr marL="3047466"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914162" y="2717800"/>
            <a:ext cx="4977104" cy="3556000"/>
          </a:xfrm>
        </p:spPr>
        <p:txBody>
          <a:bodyPr>
            <a:normAutofit/>
          </a:bodyPr>
          <a:lstStyle>
            <a:lvl1pPr>
              <a:defRPr sz="2400"/>
            </a:lvl1pPr>
            <a:lvl2pPr>
              <a:defRPr sz="2000"/>
            </a:lvl2pPr>
            <a:lvl3pPr>
              <a:defRPr sz="1800"/>
            </a:lvl3pPr>
            <a:lvl4pPr>
              <a:defRPr sz="1600"/>
            </a:lvl4pPr>
            <a:lvl5pPr>
              <a:defRPr sz="1400"/>
            </a:lvl5pPr>
            <a:lvl6pPr marL="2669581">
              <a:defRPr sz="1400"/>
            </a:lvl6pPr>
            <a:lvl7pPr marL="2669581">
              <a:defRPr sz="1400"/>
            </a:lvl7pPr>
            <a:lvl8pPr marL="2669581">
              <a:defRPr sz="1400"/>
            </a:lvl8pPr>
            <a:lvl9pPr marL="2669581">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97559" y="1803400"/>
            <a:ext cx="4977104" cy="914400"/>
          </a:xfrm>
        </p:spPr>
        <p:txBody>
          <a:bodyPr anchor="ctr">
            <a:noAutofit/>
          </a:bodyPr>
          <a:lstStyle>
            <a:lvl1pPr marL="0" indent="0">
              <a:lnSpc>
                <a:spcPct val="80000"/>
              </a:lnSpc>
              <a:spcBef>
                <a:spcPts val="0"/>
              </a:spcBef>
              <a:buNone/>
              <a:defRPr sz="2800" b="0">
                <a:solidFill>
                  <a:schemeClr val="tx1"/>
                </a:solidFill>
              </a:defRPr>
            </a:lvl1pPr>
            <a:lvl2pPr marL="609493" indent="0">
              <a:buNone/>
              <a:defRPr sz="2700" b="1"/>
            </a:lvl2pPr>
            <a:lvl3pPr marL="1218987" indent="0">
              <a:buNone/>
              <a:defRPr sz="2400" b="1"/>
            </a:lvl3pPr>
            <a:lvl4pPr marL="1828480" indent="0">
              <a:buNone/>
              <a:defRPr sz="2100" b="1"/>
            </a:lvl4pPr>
            <a:lvl5pPr marL="2437972" indent="0">
              <a:buNone/>
              <a:defRPr sz="2100" b="1"/>
            </a:lvl5pPr>
            <a:lvl6pPr marL="3047466"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297559" y="2717800"/>
            <a:ext cx="4977104" cy="3556000"/>
          </a:xfrm>
        </p:spPr>
        <p:txBody>
          <a:bodyPr>
            <a:normAutofit/>
          </a:bodyPr>
          <a:lstStyle>
            <a:lvl1pPr>
              <a:defRPr sz="2400"/>
            </a:lvl1pPr>
            <a:lvl2pPr>
              <a:defRPr sz="2000"/>
            </a:lvl2pPr>
            <a:lvl3pPr>
              <a:defRPr sz="1800"/>
            </a:lvl3pPr>
            <a:lvl4pPr>
              <a:defRPr sz="1600"/>
            </a:lvl4pPr>
            <a:lvl5pPr>
              <a:defRPr sz="1400"/>
            </a:lvl5pPr>
            <a:lvl6pPr marL="2669581">
              <a:defRPr sz="1400"/>
            </a:lvl6pPr>
            <a:lvl7pPr marL="2669581">
              <a:defRPr sz="1400"/>
            </a:lvl7pPr>
            <a:lvl8pPr marL="2669581">
              <a:defRPr sz="1400" baseline="0"/>
            </a:lvl8pPr>
            <a:lvl9pPr marL="2669581">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F8D3BB1B-409D-48AC-A5ED-5CA3C0A356F0}" type="datetime1">
              <a:rPr lang="en-US" smtClean="0"/>
              <a:t>5/29/2024</a:t>
            </a:fld>
            <a:endParaRPr lang="en-US"/>
          </a:p>
        </p:txBody>
      </p:sp>
      <p:sp>
        <p:nvSpPr>
          <p:cNvPr id="9" name="Slide Number Placeholder 8"/>
          <p:cNvSpPr>
            <a:spLocks noGrp="1"/>
          </p:cNvSpPr>
          <p:nvPr>
            <p:ph type="sldNum" sz="quarter" idx="12"/>
          </p:nvPr>
        </p:nvSpPr>
        <p:spPr/>
        <p:txBody>
          <a:bodyPr/>
          <a:lstStyle/>
          <a:p>
            <a:fld id="{E5FD5434-F838-4DD4-A17B-1CB1A1850DF4}" type="slidenum">
              <a:rPr lang="en-US" smtClean="0"/>
              <a:t>‹#›</a:t>
            </a:fld>
            <a:endParaRPr lang="en-US"/>
          </a:p>
        </p:txBody>
      </p:sp>
    </p:spTree>
    <p:extLst>
      <p:ext uri="{BB962C8B-B14F-4D97-AF65-F5344CB8AC3E}">
        <p14:creationId xmlns:p14="http://schemas.microsoft.com/office/powerpoint/2010/main" val="3561680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163" y="482600"/>
            <a:ext cx="10360501" cy="1219200"/>
          </a:xfrm>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9D8B7594-B710-4384-9277-05868983A37B}" type="datetime1">
              <a:rPr lang="en-US" smtClean="0"/>
              <a:t>5/29/2024</a:t>
            </a:fld>
            <a:endParaRPr lang="en-US"/>
          </a:p>
        </p:txBody>
      </p:sp>
      <p:sp>
        <p:nvSpPr>
          <p:cNvPr id="5" name="Slide Number Placeholder 4"/>
          <p:cNvSpPr>
            <a:spLocks noGrp="1"/>
          </p:cNvSpPr>
          <p:nvPr>
            <p:ph type="sldNum" sz="quarter" idx="12"/>
          </p:nvPr>
        </p:nvSpPr>
        <p:spPr/>
        <p:txBody>
          <a:bodyPr/>
          <a:lstStyle/>
          <a:p>
            <a:fld id="{E5FD5434-F838-4DD4-A17B-1CB1A1850DF4}" type="slidenum">
              <a:rPr lang="en-US" smtClean="0"/>
              <a:t>‹#›</a:t>
            </a:fld>
            <a:endParaRPr lang="en-US"/>
          </a:p>
        </p:txBody>
      </p:sp>
    </p:spTree>
    <p:extLst>
      <p:ext uri="{BB962C8B-B14F-4D97-AF65-F5344CB8AC3E}">
        <p14:creationId xmlns:p14="http://schemas.microsoft.com/office/powerpoint/2010/main" val="2469684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C212D535-AEE9-490F-8419-02621DF90A05}" type="datetime1">
              <a:rPr lang="en-US" smtClean="0"/>
              <a:t>5/29/2024</a:t>
            </a:fld>
            <a:endParaRPr lang="en-US"/>
          </a:p>
        </p:txBody>
      </p:sp>
      <p:sp>
        <p:nvSpPr>
          <p:cNvPr id="4" name="Slide Number Placeholder 3"/>
          <p:cNvSpPr>
            <a:spLocks noGrp="1"/>
          </p:cNvSpPr>
          <p:nvPr>
            <p:ph type="sldNum" sz="quarter" idx="12"/>
          </p:nvPr>
        </p:nvSpPr>
        <p:spPr/>
        <p:txBody>
          <a:bodyPr/>
          <a:lstStyle/>
          <a:p>
            <a:fld id="{E5FD5434-F838-4DD4-A17B-1CB1A1850DF4}" type="slidenum">
              <a:rPr lang="en-US" smtClean="0"/>
              <a:pPr/>
              <a:t>‹#›</a:t>
            </a:fld>
            <a:endParaRPr lang="en-US"/>
          </a:p>
        </p:txBody>
      </p:sp>
    </p:spTree>
    <p:extLst>
      <p:ext uri="{BB962C8B-B14F-4D97-AF65-F5344CB8AC3E}">
        <p14:creationId xmlns:p14="http://schemas.microsoft.com/office/powerpoint/2010/main" val="1880342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21163" y="482600"/>
            <a:ext cx="3961368" cy="1422400"/>
          </a:xfrm>
        </p:spPr>
        <p:txBody>
          <a:bodyPr anchor="b">
            <a:noAutofit/>
          </a:bodyPr>
          <a:lstStyle>
            <a:lvl1pPr algn="l">
              <a:defRPr sz="3200" b="0"/>
            </a:lvl1pPr>
          </a:lstStyle>
          <a:p>
            <a:r>
              <a:rPr lang="en-US"/>
              <a:t>Click to edit Master title style</a:t>
            </a:r>
            <a:endParaRPr/>
          </a:p>
        </p:txBody>
      </p:sp>
      <p:sp>
        <p:nvSpPr>
          <p:cNvPr id="20" name="Rectangle 19"/>
          <p:cNvSpPr/>
          <p:nvPr/>
        </p:nvSpPr>
        <p:spPr>
          <a:xfrm>
            <a:off x="0" y="-1115"/>
            <a:ext cx="7618016" cy="6859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2400"/>
          </a:p>
        </p:txBody>
      </p:sp>
      <p:sp>
        <p:nvSpPr>
          <p:cNvPr id="3" name="Content Placeholder 2"/>
          <p:cNvSpPr>
            <a:spLocks noGrp="1"/>
          </p:cNvSpPr>
          <p:nvPr>
            <p:ph idx="1"/>
          </p:nvPr>
        </p:nvSpPr>
        <p:spPr bwMode="white">
          <a:xfrm>
            <a:off x="507868" y="482602"/>
            <a:ext cx="6602280" cy="5842001"/>
          </a:xfrm>
        </p:spPr>
        <p:txBody>
          <a:bodyPr>
            <a:norm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821163" y="2108200"/>
            <a:ext cx="3961368" cy="4267200"/>
          </a:xfrm>
        </p:spPr>
        <p:txBody>
          <a:bodyPr anchor="t" anchorCtr="0">
            <a:normAutofit/>
          </a:bodyPr>
          <a:lstStyle>
            <a:lvl1pPr marL="0" indent="0">
              <a:spcBef>
                <a:spcPts val="1600"/>
              </a:spcBef>
              <a:buNone/>
              <a:defRPr sz="2000">
                <a:solidFill>
                  <a:schemeClr val="tx1"/>
                </a:solidFill>
              </a:defRPr>
            </a:lvl1pPr>
            <a:lvl2pPr marL="609493" indent="0">
              <a:buNone/>
              <a:defRPr sz="1600"/>
            </a:lvl2pPr>
            <a:lvl3pPr marL="1218987" indent="0">
              <a:buNone/>
              <a:defRPr sz="1300"/>
            </a:lvl3pPr>
            <a:lvl4pPr marL="1828480" indent="0">
              <a:buNone/>
              <a:defRPr sz="1200"/>
            </a:lvl4pPr>
            <a:lvl5pPr marL="2437972" indent="0">
              <a:buNone/>
              <a:defRPr sz="1200"/>
            </a:lvl5pPr>
            <a:lvl6pPr marL="3047466"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99F91D77-E4EA-490E-B26D-85B025A5D571}" type="datetime1">
              <a:rPr lang="en-US" smtClean="0"/>
              <a:t>5/29/2024</a:t>
            </a:fld>
            <a:endParaRPr lang="en-US"/>
          </a:p>
        </p:txBody>
      </p:sp>
      <p:sp>
        <p:nvSpPr>
          <p:cNvPr id="7" name="Slide Number Placeholder 6"/>
          <p:cNvSpPr>
            <a:spLocks noGrp="1"/>
          </p:cNvSpPr>
          <p:nvPr>
            <p:ph type="sldNum" sz="quarter" idx="12"/>
          </p:nvPr>
        </p:nvSpPr>
        <p:spPr/>
        <p:txBody>
          <a:bodyPr/>
          <a:lstStyle/>
          <a:p>
            <a:fld id="{E5FD5434-F838-4DD4-A17B-1CB1A1850DF4}" type="slidenum">
              <a:rPr lang="en-US" smtClean="0"/>
              <a:pPr/>
              <a:t>‹#›</a:t>
            </a:fld>
            <a:endParaRPr lang="en-US"/>
          </a:p>
        </p:txBody>
      </p:sp>
    </p:spTree>
    <p:extLst>
      <p:ext uri="{BB962C8B-B14F-4D97-AF65-F5344CB8AC3E}">
        <p14:creationId xmlns:p14="http://schemas.microsoft.com/office/powerpoint/2010/main" val="2768311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99134" y="1905000"/>
            <a:ext cx="5180251" cy="1727200"/>
          </a:xfrm>
        </p:spPr>
        <p:txBody>
          <a:bodyPr anchor="b" anchorCtr="0">
            <a:normAutofit/>
          </a:bodyPr>
          <a:lstStyle>
            <a:lvl1pPr algn="l">
              <a:defRPr sz="3200" b="0"/>
            </a:lvl1pPr>
          </a:lstStyle>
          <a:p>
            <a:r>
              <a:rPr lang="en-US"/>
              <a:t>Click to edit Master title style</a:t>
            </a:r>
            <a:endParaRPr/>
          </a:p>
        </p:txBody>
      </p:sp>
      <p:sp>
        <p:nvSpPr>
          <p:cNvPr id="9" name="Rectangle 8"/>
          <p:cNvSpPr/>
          <p:nvPr/>
        </p:nvSpPr>
        <p:spPr>
          <a:xfrm>
            <a:off x="0" y="-1115"/>
            <a:ext cx="6093594" cy="6859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2400"/>
          </a:p>
        </p:txBody>
      </p:sp>
      <p:sp>
        <p:nvSpPr>
          <p:cNvPr id="3" name="Picture Placeholder 2" descr="An empty placeholder to add an image. Click on the placeholder and select the image that you wish to add."/>
          <p:cNvSpPr>
            <a:spLocks noGrp="1"/>
          </p:cNvSpPr>
          <p:nvPr>
            <p:ph type="pic" idx="1"/>
          </p:nvPr>
        </p:nvSpPr>
        <p:spPr>
          <a:xfrm>
            <a:off x="507870" y="482601"/>
            <a:ext cx="5077859" cy="5862706"/>
          </a:xfrm>
          <a:noFill/>
          <a:ln w="9525">
            <a:noFill/>
            <a:miter lim="800000"/>
          </a:ln>
          <a:effectLst/>
        </p:spPr>
        <p:txBody>
          <a:bodyPr>
            <a:normAutofit/>
          </a:bodyPr>
          <a:lstStyle>
            <a:lvl1pPr marL="0" indent="0" algn="ctr">
              <a:buNone/>
              <a:defRPr sz="2700"/>
            </a:lvl1pPr>
            <a:lvl2pPr marL="609493" indent="0">
              <a:buNone/>
              <a:defRPr sz="3700"/>
            </a:lvl2pPr>
            <a:lvl3pPr marL="1218987" indent="0">
              <a:buNone/>
              <a:defRPr sz="3200"/>
            </a:lvl3pPr>
            <a:lvl4pPr marL="1828480" indent="0">
              <a:buNone/>
              <a:defRPr sz="2700"/>
            </a:lvl4pPr>
            <a:lvl5pPr marL="2437972" indent="0">
              <a:buNone/>
              <a:defRPr sz="2700"/>
            </a:lvl5pPr>
            <a:lvl6pPr marL="3047466"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6399134" y="3733800"/>
            <a:ext cx="5180251" cy="1727200"/>
          </a:xfrm>
        </p:spPr>
        <p:txBody>
          <a:bodyPr>
            <a:normAutofit/>
          </a:bodyPr>
          <a:lstStyle>
            <a:lvl1pPr marL="0" indent="0">
              <a:spcBef>
                <a:spcPts val="1600"/>
              </a:spcBef>
              <a:buNone/>
              <a:defRPr sz="2000">
                <a:solidFill>
                  <a:schemeClr val="tx1"/>
                </a:solidFill>
              </a:defRPr>
            </a:lvl1pPr>
            <a:lvl2pPr marL="609493" indent="0">
              <a:buNone/>
              <a:defRPr sz="1600"/>
            </a:lvl2pPr>
            <a:lvl3pPr marL="1218987" indent="0">
              <a:buNone/>
              <a:defRPr sz="1300"/>
            </a:lvl3pPr>
            <a:lvl4pPr marL="1828480" indent="0">
              <a:buNone/>
              <a:defRPr sz="1200"/>
            </a:lvl4pPr>
            <a:lvl5pPr marL="2437972" indent="0">
              <a:buNone/>
              <a:defRPr sz="1200"/>
            </a:lvl5pPr>
            <a:lvl6pPr marL="3047466"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D682FEDA-7363-4868-B410-13FAF9AFA2DE}" type="datetime1">
              <a:rPr lang="en-US" smtClean="0"/>
              <a:t>5/29/2024</a:t>
            </a:fld>
            <a:endParaRPr lang="en-US"/>
          </a:p>
        </p:txBody>
      </p:sp>
      <p:sp>
        <p:nvSpPr>
          <p:cNvPr id="7" name="Slide Number Placeholder 6"/>
          <p:cNvSpPr>
            <a:spLocks noGrp="1"/>
          </p:cNvSpPr>
          <p:nvPr>
            <p:ph type="sldNum" sz="quarter" idx="12"/>
          </p:nvPr>
        </p:nvSpPr>
        <p:spPr/>
        <p:txBody>
          <a:bodyPr/>
          <a:lstStyle/>
          <a:p>
            <a:fld id="{E5FD5434-F838-4DD4-A17B-1CB1A1850DF4}" type="slidenum">
              <a:rPr lang="en-US" smtClean="0"/>
              <a:pPr/>
              <a:t>‹#›</a:t>
            </a:fld>
            <a:endParaRPr lang="en-US"/>
          </a:p>
        </p:txBody>
      </p:sp>
    </p:spTree>
    <p:extLst>
      <p:ext uri="{BB962C8B-B14F-4D97-AF65-F5344CB8AC3E}">
        <p14:creationId xmlns:p14="http://schemas.microsoft.com/office/powerpoint/2010/main" val="448990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163" y="482600"/>
            <a:ext cx="10360501" cy="1219200"/>
          </a:xfrm>
          <a:prstGeom prst="rect">
            <a:avLst/>
          </a:prstGeom>
          <a:effectLst/>
        </p:spPr>
        <p:txBody>
          <a:bodyPr vert="horz" lIns="121899" tIns="60949" rIns="121899" bIns="60949" rtlCol="0" anchor="b" anchorCtr="0">
            <a:normAutofit/>
          </a:bodyPr>
          <a:lstStyle/>
          <a:p>
            <a:r>
              <a:rPr lang="en-US"/>
              <a:t>Click to edit Master title style</a:t>
            </a:r>
            <a:endParaRPr/>
          </a:p>
        </p:txBody>
      </p:sp>
      <p:sp>
        <p:nvSpPr>
          <p:cNvPr id="3" name="Text Placeholder 2"/>
          <p:cNvSpPr>
            <a:spLocks noGrp="1"/>
          </p:cNvSpPr>
          <p:nvPr>
            <p:ph type="body" idx="1"/>
          </p:nvPr>
        </p:nvSpPr>
        <p:spPr>
          <a:xfrm>
            <a:off x="914163" y="1803401"/>
            <a:ext cx="10360501" cy="4470400"/>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914163" y="6375400"/>
            <a:ext cx="7414869" cy="195072"/>
          </a:xfrm>
          <a:prstGeom prst="rect">
            <a:avLst/>
          </a:prstGeom>
        </p:spPr>
        <p:txBody>
          <a:bodyPr vert="horz" lIns="121899" tIns="60949" rIns="121899" bIns="60949" rtlCol="0" anchor="ctr"/>
          <a:lstStyle>
            <a:lvl1pPr algn="l">
              <a:defRPr sz="1100">
                <a:solidFill>
                  <a:schemeClr val="tx1"/>
                </a:solidFill>
              </a:defRPr>
            </a:lvl1pPr>
          </a:lstStyle>
          <a:p>
            <a:endParaRPr lang="en-US"/>
          </a:p>
        </p:txBody>
      </p:sp>
      <p:sp>
        <p:nvSpPr>
          <p:cNvPr id="4" name="Date Placeholder 3"/>
          <p:cNvSpPr>
            <a:spLocks noGrp="1"/>
          </p:cNvSpPr>
          <p:nvPr>
            <p:ph type="dt" sz="half" idx="2"/>
          </p:nvPr>
        </p:nvSpPr>
        <p:spPr>
          <a:xfrm>
            <a:off x="8735324" y="6375400"/>
            <a:ext cx="1422030" cy="195072"/>
          </a:xfrm>
          <a:prstGeom prst="rect">
            <a:avLst/>
          </a:prstGeom>
        </p:spPr>
        <p:txBody>
          <a:bodyPr vert="horz" lIns="121899" tIns="60949" rIns="121899" bIns="60949" rtlCol="0" anchor="ctr"/>
          <a:lstStyle>
            <a:lvl1pPr algn="r">
              <a:defRPr sz="1100">
                <a:solidFill>
                  <a:schemeClr val="tx1"/>
                </a:solidFill>
              </a:defRPr>
            </a:lvl1pPr>
          </a:lstStyle>
          <a:p>
            <a:fld id="{7E22CFD1-2C90-4383-A0C5-3F910714ED53}" type="datetime1">
              <a:rPr lang="en-US" smtClean="0"/>
              <a:t>5/29/2024</a:t>
            </a:fld>
            <a:endParaRPr lang="en-US"/>
          </a:p>
        </p:txBody>
      </p:sp>
      <p:sp>
        <p:nvSpPr>
          <p:cNvPr id="6" name="Slide Number Placeholder 5"/>
          <p:cNvSpPr>
            <a:spLocks noGrp="1"/>
          </p:cNvSpPr>
          <p:nvPr>
            <p:ph type="sldNum" sz="quarter" idx="4"/>
          </p:nvPr>
        </p:nvSpPr>
        <p:spPr>
          <a:xfrm>
            <a:off x="10441760" y="6375400"/>
            <a:ext cx="832903" cy="195072"/>
          </a:xfrm>
          <a:prstGeom prst="rect">
            <a:avLst/>
          </a:prstGeom>
        </p:spPr>
        <p:txBody>
          <a:bodyPr vert="horz" lIns="121899" tIns="60949" rIns="121899" bIns="60949" rtlCol="0" anchor="ctr"/>
          <a:lstStyle>
            <a:lvl1pPr algn="r">
              <a:defRPr sz="1100">
                <a:solidFill>
                  <a:schemeClr val="tx1"/>
                </a:solidFill>
              </a:defRPr>
            </a:lvl1pPr>
          </a:lstStyle>
          <a:p>
            <a:fld id="{E5FD5434-F838-4DD4-A17B-1CB1A1850DF4}" type="slidenum">
              <a:rPr lang="en-US" smtClean="0"/>
              <a:pPr/>
              <a:t>‹#›</a:t>
            </a:fld>
            <a:endParaRPr lang="en-US"/>
          </a:p>
        </p:txBody>
      </p:sp>
    </p:spTree>
    <p:extLst>
      <p:ext uri="{BB962C8B-B14F-4D97-AF65-F5344CB8AC3E}">
        <p14:creationId xmlns:p14="http://schemas.microsoft.com/office/powerpoint/2010/main" val="429948849"/>
      </p:ext>
    </p:extLst>
  </p:cSld>
  <p:clrMap bg1="dk1" tx1="lt1" bg2="dk2" tx2="lt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1218987" rtl="0" eaLnBrk="1" latinLnBrk="0" hangingPunct="1">
        <a:lnSpc>
          <a:spcPct val="80000"/>
        </a:lnSpc>
        <a:spcBef>
          <a:spcPct val="0"/>
        </a:spcBef>
        <a:buNone/>
        <a:defRPr sz="3600" kern="1200" cap="all" baseline="0">
          <a:solidFill>
            <a:schemeClr val="tx1"/>
          </a:solidFill>
          <a:effectLst/>
          <a:latin typeface="+mj-lt"/>
          <a:ea typeface="+mj-ea"/>
          <a:cs typeface="+mj-cs"/>
        </a:defRPr>
      </a:lvl1pPr>
    </p:titleStyle>
    <p:bodyStyle>
      <a:lvl1pPr marL="274320" indent="-274320" algn="l" defTabSz="1218987" rtl="0" eaLnBrk="1" latinLnBrk="0" hangingPunct="1">
        <a:lnSpc>
          <a:spcPct val="90000"/>
        </a:lnSpc>
        <a:spcBef>
          <a:spcPts val="1600"/>
        </a:spcBef>
        <a:buClr>
          <a:schemeClr val="accent1"/>
        </a:buClr>
        <a:buSzPct val="90000"/>
        <a:buFont typeface="Arial" pitchFamily="34" charset="0"/>
        <a:buChar char="•"/>
        <a:defRPr sz="2800" kern="1200">
          <a:solidFill>
            <a:schemeClr val="tx1"/>
          </a:solidFill>
          <a:latin typeface="+mn-lt"/>
          <a:ea typeface="+mn-ea"/>
          <a:cs typeface="+mn-cs"/>
        </a:defRPr>
      </a:lvl1pPr>
      <a:lvl2pPr marL="548640" indent="-274320" algn="l" defTabSz="1218987" rtl="0" eaLnBrk="1" latinLnBrk="0" hangingPunct="1">
        <a:lnSpc>
          <a:spcPct val="90000"/>
        </a:lnSpc>
        <a:spcBef>
          <a:spcPts val="800"/>
        </a:spcBef>
        <a:buClr>
          <a:schemeClr val="accent1"/>
        </a:buClr>
        <a:buSzPct val="90000"/>
        <a:buFont typeface="Cambria" pitchFamily="18" charset="0"/>
        <a:buChar char="–"/>
        <a:defRPr sz="2400" kern="1200">
          <a:solidFill>
            <a:schemeClr val="tx1"/>
          </a:solidFill>
          <a:latin typeface="+mn-lt"/>
          <a:ea typeface="+mn-ea"/>
          <a:cs typeface="+mn-cs"/>
        </a:defRPr>
      </a:lvl2pPr>
      <a:lvl3pPr marL="822960" indent="-274320" algn="l" defTabSz="1218987" rtl="0" eaLnBrk="1" latinLnBrk="0" hangingPunct="1">
        <a:lnSpc>
          <a:spcPct val="90000"/>
        </a:lnSpc>
        <a:spcBef>
          <a:spcPts val="800"/>
        </a:spcBef>
        <a:buClr>
          <a:schemeClr val="accent1"/>
        </a:buClr>
        <a:buFont typeface="Arial" pitchFamily="34" charset="0"/>
        <a:buChar char="•"/>
        <a:defRPr sz="2000" kern="1200">
          <a:solidFill>
            <a:schemeClr val="tx1"/>
          </a:solidFill>
          <a:latin typeface="+mn-lt"/>
          <a:ea typeface="+mn-ea"/>
          <a:cs typeface="+mn-cs"/>
        </a:defRPr>
      </a:lvl3pPr>
      <a:lvl4pPr marL="1097280" indent="-274320" algn="l" defTabSz="1218987" rtl="0" eaLnBrk="1" latinLnBrk="0" hangingPunct="1">
        <a:lnSpc>
          <a:spcPct val="90000"/>
        </a:lnSpc>
        <a:spcBef>
          <a:spcPts val="800"/>
        </a:spcBef>
        <a:buClr>
          <a:schemeClr val="accent1"/>
        </a:buClr>
        <a:buSzPct val="100000"/>
        <a:buFont typeface="Cambria" pitchFamily="18" charset="0"/>
        <a:buChar char="–"/>
        <a:defRPr sz="1800" kern="1200">
          <a:solidFill>
            <a:schemeClr val="tx1"/>
          </a:solidFill>
          <a:latin typeface="+mn-lt"/>
          <a:ea typeface="+mn-ea"/>
          <a:cs typeface="+mn-cs"/>
        </a:defRPr>
      </a:lvl4pPr>
      <a:lvl5pPr marL="1371599" indent="-274320" algn="l" defTabSz="1218987"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5pPr>
      <a:lvl6pPr marL="1645920" indent="-274320" algn="l" defTabSz="1218987" rtl="0" eaLnBrk="1" latinLnBrk="0" hangingPunct="1">
        <a:lnSpc>
          <a:spcPct val="90000"/>
        </a:lnSpc>
        <a:spcBef>
          <a:spcPts val="800"/>
        </a:spcBef>
        <a:buClr>
          <a:schemeClr val="accent1"/>
        </a:buClr>
        <a:buSzPct val="100000"/>
        <a:buFont typeface="Cambria" pitchFamily="18" charset="0"/>
        <a:buChar char="–"/>
        <a:defRPr sz="1600" kern="1200">
          <a:solidFill>
            <a:schemeClr val="tx1"/>
          </a:solidFill>
          <a:latin typeface="+mn-lt"/>
          <a:ea typeface="+mn-ea"/>
          <a:cs typeface="+mn-cs"/>
        </a:defRPr>
      </a:lvl6pPr>
      <a:lvl7pPr marL="1920240" indent="-274320" algn="l" defTabSz="1218987"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7pPr>
      <a:lvl8pPr marL="2194559" indent="-274320" algn="l" defTabSz="1218987" rtl="0" eaLnBrk="1" latinLnBrk="0" hangingPunct="1">
        <a:lnSpc>
          <a:spcPct val="90000"/>
        </a:lnSpc>
        <a:spcBef>
          <a:spcPts val="800"/>
        </a:spcBef>
        <a:buClr>
          <a:schemeClr val="accent1"/>
        </a:buClr>
        <a:buSzPct val="100000"/>
        <a:buFont typeface="Cambria" pitchFamily="18" charset="0"/>
        <a:buChar char="–"/>
        <a:defRPr sz="1600" kern="1200">
          <a:solidFill>
            <a:schemeClr val="tx1"/>
          </a:solidFill>
          <a:latin typeface="+mn-lt"/>
          <a:ea typeface="+mn-ea"/>
          <a:cs typeface="+mn-cs"/>
        </a:defRPr>
      </a:lvl8pPr>
      <a:lvl9pPr marL="2468880" indent="-274320" algn="l" defTabSz="1218987"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2" algn="l" defTabSz="1218987" rtl="0" eaLnBrk="1" latinLnBrk="0" hangingPunct="1">
        <a:defRPr sz="2400" kern="1200">
          <a:solidFill>
            <a:schemeClr val="tx1"/>
          </a:solidFill>
          <a:latin typeface="+mn-lt"/>
          <a:ea typeface="+mn-ea"/>
          <a:cs typeface="+mn-cs"/>
        </a:defRPr>
      </a:lvl5pPr>
      <a:lvl6pPr marL="3047466"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image" Target="../media/image9.jpeg"/><Relationship Id="rId1" Type="http://schemas.openxmlformats.org/officeDocument/2006/relationships/slideLayout" Target="../slideLayouts/slideLayout4.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Smart Home system</a:t>
            </a:r>
          </a:p>
        </p:txBody>
      </p:sp>
      <p:sp>
        <p:nvSpPr>
          <p:cNvPr id="3" name="Subtitle 2"/>
          <p:cNvSpPr>
            <a:spLocks noGrp="1"/>
          </p:cNvSpPr>
          <p:nvPr>
            <p:ph type="subTitle" idx="1"/>
          </p:nvPr>
        </p:nvSpPr>
        <p:spPr/>
        <p:txBody>
          <a:bodyPr/>
          <a:lstStyle/>
          <a:p>
            <a:r>
              <a:rPr lang="en-US" err="1"/>
              <a:t>Batoul</a:t>
            </a:r>
            <a:r>
              <a:rPr lang="en-US"/>
              <a:t> Noureddine</a:t>
            </a:r>
          </a:p>
          <a:p>
            <a:r>
              <a:rPr lang="en-US"/>
              <a:t>Celine Yussef </a:t>
            </a:r>
          </a:p>
        </p:txBody>
      </p:sp>
    </p:spTree>
    <p:extLst>
      <p:ext uri="{BB962C8B-B14F-4D97-AF65-F5344CB8AC3E}">
        <p14:creationId xmlns:p14="http://schemas.microsoft.com/office/powerpoint/2010/main" val="10170295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Conclusion</a:t>
            </a:r>
          </a:p>
        </p:txBody>
      </p:sp>
      <p:sp>
        <p:nvSpPr>
          <p:cNvPr id="10" name="Content Placeholder 9"/>
          <p:cNvSpPr>
            <a:spLocks noGrp="1"/>
          </p:cNvSpPr>
          <p:nvPr>
            <p:ph sz="half" idx="1"/>
          </p:nvPr>
        </p:nvSpPr>
        <p:spPr>
          <a:xfrm>
            <a:off x="914162" y="1803401"/>
            <a:ext cx="9904650" cy="4470400"/>
          </a:xfrm>
        </p:spPr>
        <p:txBody>
          <a:bodyPr/>
          <a:lstStyle/>
          <a:p>
            <a:r>
              <a:rPr lang="en-US"/>
              <a:t>Through this project, I learned how to integrate various sensors and actuators into a single system to automate and enhance the user's experience. I also learned how to program the system to respond to user input and perform specific actions based on the input. Additionally, I gained experience in troubleshooting and debugging the system to ensure it functions correctly.</a:t>
            </a:r>
          </a:p>
        </p:txBody>
      </p:sp>
      <p:sp>
        <p:nvSpPr>
          <p:cNvPr id="3" name="Slide Number Placeholder 2">
            <a:extLst>
              <a:ext uri="{FF2B5EF4-FFF2-40B4-BE49-F238E27FC236}">
                <a16:creationId xmlns:a16="http://schemas.microsoft.com/office/drawing/2014/main" id="{D008007A-5A46-4B86-9F5C-B7891CF34936}"/>
              </a:ext>
            </a:extLst>
          </p:cNvPr>
          <p:cNvSpPr>
            <a:spLocks noGrp="1"/>
          </p:cNvSpPr>
          <p:nvPr>
            <p:ph type="sldNum" sz="quarter" idx="12"/>
          </p:nvPr>
        </p:nvSpPr>
        <p:spPr/>
        <p:txBody>
          <a:bodyPr/>
          <a:lstStyle/>
          <a:p>
            <a:fld id="{E5FD5434-F838-4DD4-A17B-1CB1A1850DF4}" type="slidenum">
              <a:rPr lang="en-US" smtClean="0"/>
              <a:t>10</a:t>
            </a:fld>
            <a:endParaRPr lang="en-US"/>
          </a:p>
        </p:txBody>
      </p:sp>
    </p:spTree>
    <p:extLst>
      <p:ext uri="{BB962C8B-B14F-4D97-AF65-F5344CB8AC3E}">
        <p14:creationId xmlns:p14="http://schemas.microsoft.com/office/powerpoint/2010/main" val="21327784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C23CF-01BC-4C79-B70E-CF4CB79C4C52}"/>
              </a:ext>
            </a:extLst>
          </p:cNvPr>
          <p:cNvSpPr>
            <a:spLocks noGrp="1"/>
          </p:cNvSpPr>
          <p:nvPr>
            <p:ph type="title"/>
          </p:nvPr>
        </p:nvSpPr>
        <p:spPr/>
        <p:txBody>
          <a:bodyPr/>
          <a:lstStyle/>
          <a:p>
            <a:r>
              <a:rPr lang="en-US"/>
              <a:t>Content</a:t>
            </a:r>
          </a:p>
        </p:txBody>
      </p:sp>
      <p:sp>
        <p:nvSpPr>
          <p:cNvPr id="3" name="Content Placeholder 2">
            <a:extLst>
              <a:ext uri="{FF2B5EF4-FFF2-40B4-BE49-F238E27FC236}">
                <a16:creationId xmlns:a16="http://schemas.microsoft.com/office/drawing/2014/main" id="{3EBCDE88-5B27-4A6E-B359-D181A37B55D3}"/>
              </a:ext>
            </a:extLst>
          </p:cNvPr>
          <p:cNvSpPr>
            <a:spLocks noGrp="1"/>
          </p:cNvSpPr>
          <p:nvPr>
            <p:ph idx="1"/>
          </p:nvPr>
        </p:nvSpPr>
        <p:spPr/>
        <p:txBody>
          <a:bodyPr/>
          <a:lstStyle/>
          <a:p>
            <a:r>
              <a:rPr lang="en-US"/>
              <a:t>Introduction </a:t>
            </a:r>
          </a:p>
          <a:p>
            <a:r>
              <a:rPr lang="en-US"/>
              <a:t>Description</a:t>
            </a:r>
          </a:p>
          <a:p>
            <a:r>
              <a:rPr lang="en-US"/>
              <a:t>Components</a:t>
            </a:r>
          </a:p>
          <a:p>
            <a:r>
              <a:rPr lang="en-US"/>
              <a:t>Full code</a:t>
            </a:r>
          </a:p>
          <a:p>
            <a:r>
              <a:rPr lang="en-US"/>
              <a:t>Pictures </a:t>
            </a:r>
          </a:p>
          <a:p>
            <a:r>
              <a:rPr lang="en-US"/>
              <a:t>Video</a:t>
            </a:r>
          </a:p>
          <a:p>
            <a:r>
              <a:rPr lang="en-US"/>
              <a:t>Conclusion </a:t>
            </a:r>
          </a:p>
          <a:p>
            <a:endParaRPr lang="en-US"/>
          </a:p>
        </p:txBody>
      </p:sp>
      <p:sp>
        <p:nvSpPr>
          <p:cNvPr id="4" name="Slide Number Placeholder 3">
            <a:extLst>
              <a:ext uri="{FF2B5EF4-FFF2-40B4-BE49-F238E27FC236}">
                <a16:creationId xmlns:a16="http://schemas.microsoft.com/office/drawing/2014/main" id="{ED53F890-DDA5-49F4-9EFC-9C2E4B910830}"/>
              </a:ext>
            </a:extLst>
          </p:cNvPr>
          <p:cNvSpPr>
            <a:spLocks noGrp="1"/>
          </p:cNvSpPr>
          <p:nvPr>
            <p:ph type="sldNum" sz="quarter" idx="12"/>
          </p:nvPr>
        </p:nvSpPr>
        <p:spPr/>
        <p:txBody>
          <a:bodyPr/>
          <a:lstStyle/>
          <a:p>
            <a:fld id="{E5FD5434-F838-4DD4-A17B-1CB1A1850DF4}" type="slidenum">
              <a:rPr lang="en-US" smtClean="0"/>
              <a:t>2</a:t>
            </a:fld>
            <a:endParaRPr lang="en-US"/>
          </a:p>
        </p:txBody>
      </p:sp>
    </p:spTree>
    <p:extLst>
      <p:ext uri="{BB962C8B-B14F-4D97-AF65-F5344CB8AC3E}">
        <p14:creationId xmlns:p14="http://schemas.microsoft.com/office/powerpoint/2010/main" val="1721443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title="Title and Content Layout with Chart"/>
          <p:cNvSpPr>
            <a:spLocks noGrp="1"/>
          </p:cNvSpPr>
          <p:nvPr>
            <p:ph type="title"/>
          </p:nvPr>
        </p:nvSpPr>
        <p:spPr>
          <a:xfrm>
            <a:off x="914163" y="469153"/>
            <a:ext cx="10360501" cy="1219200"/>
          </a:xfrm>
        </p:spPr>
        <p:txBody>
          <a:bodyPr/>
          <a:lstStyle/>
          <a:p>
            <a:r>
              <a:rPr lang="en-US"/>
              <a:t>Introduction</a:t>
            </a:r>
          </a:p>
        </p:txBody>
      </p:sp>
      <p:sp>
        <p:nvSpPr>
          <p:cNvPr id="3" name="Slide Number Placeholder 2">
            <a:extLst>
              <a:ext uri="{FF2B5EF4-FFF2-40B4-BE49-F238E27FC236}">
                <a16:creationId xmlns:a16="http://schemas.microsoft.com/office/drawing/2014/main" id="{0C22FC78-D585-4C35-9E8F-D0F7DFFF2BAC}"/>
              </a:ext>
            </a:extLst>
          </p:cNvPr>
          <p:cNvSpPr>
            <a:spLocks noGrp="1"/>
          </p:cNvSpPr>
          <p:nvPr>
            <p:ph type="sldNum" sz="quarter" idx="12"/>
          </p:nvPr>
        </p:nvSpPr>
        <p:spPr/>
        <p:txBody>
          <a:bodyPr/>
          <a:lstStyle/>
          <a:p>
            <a:fld id="{E5FD5434-F838-4DD4-A17B-1CB1A1850DF4}" type="slidenum">
              <a:rPr lang="en-US" smtClean="0"/>
              <a:t>3</a:t>
            </a:fld>
            <a:endParaRPr lang="en-US"/>
          </a:p>
        </p:txBody>
      </p:sp>
      <p:sp>
        <p:nvSpPr>
          <p:cNvPr id="5" name="Content Placeholder 4">
            <a:extLst>
              <a:ext uri="{FF2B5EF4-FFF2-40B4-BE49-F238E27FC236}">
                <a16:creationId xmlns:a16="http://schemas.microsoft.com/office/drawing/2014/main" id="{A27E3A60-D334-4499-99C8-A71892A89AD9}"/>
              </a:ext>
            </a:extLst>
          </p:cNvPr>
          <p:cNvSpPr>
            <a:spLocks noGrp="1"/>
          </p:cNvSpPr>
          <p:nvPr>
            <p:ph idx="1"/>
          </p:nvPr>
        </p:nvSpPr>
        <p:spPr/>
        <p:txBody>
          <a:bodyPr/>
          <a:lstStyle/>
          <a:p>
            <a:pPr fontAlgn="base"/>
            <a:r>
              <a:rPr lang="en-US">
                <a:effectLst/>
              </a:rPr>
              <a:t>Our Smart Home system enhances convenience and security with automated features, controlled by simple user interactions to create a more interactive and efficient smart home experience.</a:t>
            </a:r>
            <a:br>
              <a:rPr lang="en-US">
                <a:effectLst/>
              </a:rPr>
            </a:br>
            <a:endParaRPr lang="en-US"/>
          </a:p>
        </p:txBody>
      </p:sp>
    </p:spTree>
    <p:extLst>
      <p:ext uri="{BB962C8B-B14F-4D97-AF65-F5344CB8AC3E}">
        <p14:creationId xmlns:p14="http://schemas.microsoft.com/office/powerpoint/2010/main" val="27269547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Description</a:t>
            </a:r>
          </a:p>
        </p:txBody>
      </p:sp>
      <p:sp>
        <p:nvSpPr>
          <p:cNvPr id="3" name="Slide Number Placeholder 2">
            <a:extLst>
              <a:ext uri="{FF2B5EF4-FFF2-40B4-BE49-F238E27FC236}">
                <a16:creationId xmlns:a16="http://schemas.microsoft.com/office/drawing/2014/main" id="{B6C17C3E-1075-4280-BB39-EA08CBE96815}"/>
              </a:ext>
            </a:extLst>
          </p:cNvPr>
          <p:cNvSpPr>
            <a:spLocks noGrp="1"/>
          </p:cNvSpPr>
          <p:nvPr>
            <p:ph type="sldNum" sz="quarter" idx="12"/>
          </p:nvPr>
        </p:nvSpPr>
        <p:spPr/>
        <p:txBody>
          <a:bodyPr/>
          <a:lstStyle/>
          <a:p>
            <a:fld id="{E5FD5434-F838-4DD4-A17B-1CB1A1850DF4}" type="slidenum">
              <a:rPr lang="en-US" smtClean="0"/>
              <a:t>4</a:t>
            </a:fld>
            <a:endParaRPr lang="en-US"/>
          </a:p>
        </p:txBody>
      </p:sp>
      <p:sp>
        <p:nvSpPr>
          <p:cNvPr id="10" name="Content Placeholder 10">
            <a:extLst>
              <a:ext uri="{FF2B5EF4-FFF2-40B4-BE49-F238E27FC236}">
                <a16:creationId xmlns:a16="http://schemas.microsoft.com/office/drawing/2014/main" id="{904499C3-BEBC-407A-8EFA-34E19E62C36A}"/>
              </a:ext>
            </a:extLst>
          </p:cNvPr>
          <p:cNvSpPr>
            <a:spLocks noGrp="1"/>
          </p:cNvSpPr>
          <p:nvPr>
            <p:ph sz="half" idx="1"/>
          </p:nvPr>
        </p:nvSpPr>
        <p:spPr>
          <a:xfrm>
            <a:off x="914400" y="1803400"/>
            <a:ext cx="10133012" cy="4445000"/>
          </a:xfrm>
        </p:spPr>
        <p:txBody>
          <a:bodyPr>
            <a:noAutofit/>
          </a:bodyPr>
          <a:lstStyle/>
          <a:p>
            <a:r>
              <a:rPr lang="en-US" sz="2000">
                <a:latin typeface="Bahnschrift" panose="020B0502040204020203" pitchFamily="34" charset="0"/>
              </a:rPr>
              <a:t>This Smart Home project integrates various components to create an automated and interactive living space. The user initiates the system by pressing a push button, which triggers a doorbell sound and prompts an LCD display to show "Welcome please enter the pass." The user then enters the passcode using a keypad. If the passcode is incorrect, the LCD displays "Wrong," and a piezo plays an error sound, allowing the user to try again.</a:t>
            </a:r>
          </a:p>
          <a:p>
            <a:r>
              <a:rPr lang="en-US" sz="2000">
                <a:latin typeface="Bahnschrift" panose="020B0502040204020203" pitchFamily="34" charset="0"/>
              </a:rPr>
              <a:t>Once the correct passcode is entered, the main home door opens, and the outdoor lights turn on, with the LCD displaying "Correct." In the bedroom, an ultrasonic sensor detects motion, causing the door to open automatically, and the LCD to display "Motion detected." The door then closes after a few seconds.</a:t>
            </a:r>
          </a:p>
          <a:p>
            <a:r>
              <a:rPr lang="en-US" sz="2000">
                <a:latin typeface="Bahnschrift" panose="020B0502040204020203" pitchFamily="34" charset="0"/>
              </a:rPr>
              <a:t>The home also features a water pool with a water level sensor. When the user presses a push button, a 4-digit seven-segment display shows the water level. Lastly, a fan turns on or off with a push button press.</a:t>
            </a:r>
          </a:p>
        </p:txBody>
      </p:sp>
    </p:spTree>
    <p:extLst>
      <p:ext uri="{BB962C8B-B14F-4D97-AF65-F5344CB8AC3E}">
        <p14:creationId xmlns:p14="http://schemas.microsoft.com/office/powerpoint/2010/main" val="24714720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A screenshot of a computer code&#10;&#10;Description automatically generated">
            <a:extLst>
              <a:ext uri="{FF2B5EF4-FFF2-40B4-BE49-F238E27FC236}">
                <a16:creationId xmlns:a16="http://schemas.microsoft.com/office/drawing/2014/main" id="{4D6160DC-6416-0A87-C542-6F339BC5B2A6}"/>
              </a:ext>
            </a:extLst>
          </p:cNvPr>
          <p:cNvPicPr>
            <a:picLocks noGrp="1" noChangeAspect="1"/>
          </p:cNvPicPr>
          <p:nvPr>
            <p:ph sz="half" idx="1"/>
          </p:nvPr>
        </p:nvPicPr>
        <p:blipFill>
          <a:blip r:embed="rId2"/>
          <a:stretch>
            <a:fillRect/>
          </a:stretch>
        </p:blipFill>
        <p:spPr>
          <a:xfrm>
            <a:off x="562138" y="-22260"/>
            <a:ext cx="4373902" cy="6882401"/>
          </a:xfrm>
        </p:spPr>
      </p:pic>
      <p:sp>
        <p:nvSpPr>
          <p:cNvPr id="3" name="Slide Number Placeholder 2">
            <a:extLst>
              <a:ext uri="{FF2B5EF4-FFF2-40B4-BE49-F238E27FC236}">
                <a16:creationId xmlns:a16="http://schemas.microsoft.com/office/drawing/2014/main" id="{D008007A-5A46-4B86-9F5C-B7891CF34936}"/>
              </a:ext>
            </a:extLst>
          </p:cNvPr>
          <p:cNvSpPr>
            <a:spLocks noGrp="1"/>
          </p:cNvSpPr>
          <p:nvPr>
            <p:ph type="sldNum" sz="quarter" idx="12"/>
          </p:nvPr>
        </p:nvSpPr>
        <p:spPr/>
        <p:txBody>
          <a:bodyPr/>
          <a:lstStyle/>
          <a:p>
            <a:fld id="{E5FD5434-F838-4DD4-A17B-1CB1A1850DF4}" type="slidenum">
              <a:rPr lang="en-US" smtClean="0"/>
              <a:t>5</a:t>
            </a:fld>
            <a:endParaRPr lang="en-US"/>
          </a:p>
        </p:txBody>
      </p:sp>
      <p:pic>
        <p:nvPicPr>
          <p:cNvPr id="5" name="Picture 4" descr="A screenshot of a computer code&#10;&#10;Description automatically generated">
            <a:extLst>
              <a:ext uri="{FF2B5EF4-FFF2-40B4-BE49-F238E27FC236}">
                <a16:creationId xmlns:a16="http://schemas.microsoft.com/office/drawing/2014/main" id="{E9073442-1D6B-F6F1-6EF5-6F9E363836FB}"/>
              </a:ext>
            </a:extLst>
          </p:cNvPr>
          <p:cNvPicPr>
            <a:picLocks noChangeAspect="1"/>
          </p:cNvPicPr>
          <p:nvPr/>
        </p:nvPicPr>
        <p:blipFill>
          <a:blip r:embed="rId3"/>
          <a:stretch>
            <a:fillRect/>
          </a:stretch>
        </p:blipFill>
        <p:spPr>
          <a:xfrm>
            <a:off x="6253375" y="-30501"/>
            <a:ext cx="4742543" cy="6882400"/>
          </a:xfrm>
          <a:prstGeom prst="rect">
            <a:avLst/>
          </a:prstGeom>
        </p:spPr>
      </p:pic>
      <p:pic>
        <p:nvPicPr>
          <p:cNvPr id="6" name="Picture 5" descr="A screenshot of a computer program&#10;&#10;Description automatically generated">
            <a:extLst>
              <a:ext uri="{FF2B5EF4-FFF2-40B4-BE49-F238E27FC236}">
                <a16:creationId xmlns:a16="http://schemas.microsoft.com/office/drawing/2014/main" id="{54F3B609-C339-EF4B-6137-3694B6367C4D}"/>
              </a:ext>
            </a:extLst>
          </p:cNvPr>
          <p:cNvPicPr>
            <a:picLocks noChangeAspect="1"/>
          </p:cNvPicPr>
          <p:nvPr/>
        </p:nvPicPr>
        <p:blipFill>
          <a:blip r:embed="rId4"/>
          <a:stretch>
            <a:fillRect/>
          </a:stretch>
        </p:blipFill>
        <p:spPr>
          <a:xfrm>
            <a:off x="9091751" y="7418035"/>
            <a:ext cx="5861713" cy="6773237"/>
          </a:xfrm>
          <a:prstGeom prst="rect">
            <a:avLst/>
          </a:prstGeom>
        </p:spPr>
      </p:pic>
    </p:spTree>
    <p:extLst>
      <p:ext uri="{BB962C8B-B14F-4D97-AF65-F5344CB8AC3E}">
        <p14:creationId xmlns:p14="http://schemas.microsoft.com/office/powerpoint/2010/main" val="22352308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A screenshot of a computer program&#10;&#10;Description automatically generated">
            <a:extLst>
              <a:ext uri="{FF2B5EF4-FFF2-40B4-BE49-F238E27FC236}">
                <a16:creationId xmlns:a16="http://schemas.microsoft.com/office/drawing/2014/main" id="{0A902AB6-C33C-1A14-D984-3D735250119B}"/>
              </a:ext>
            </a:extLst>
          </p:cNvPr>
          <p:cNvPicPr>
            <a:picLocks noGrp="1" noChangeAspect="1"/>
          </p:cNvPicPr>
          <p:nvPr>
            <p:ph sz="half" idx="1"/>
          </p:nvPr>
        </p:nvPicPr>
        <p:blipFill>
          <a:blip r:embed="rId2"/>
          <a:stretch>
            <a:fillRect/>
          </a:stretch>
        </p:blipFill>
        <p:spPr>
          <a:xfrm>
            <a:off x="794364" y="-22260"/>
            <a:ext cx="5900247" cy="6882401"/>
          </a:xfrm>
        </p:spPr>
      </p:pic>
      <p:sp>
        <p:nvSpPr>
          <p:cNvPr id="3" name="Slide Number Placeholder 2">
            <a:extLst>
              <a:ext uri="{FF2B5EF4-FFF2-40B4-BE49-F238E27FC236}">
                <a16:creationId xmlns:a16="http://schemas.microsoft.com/office/drawing/2014/main" id="{D008007A-5A46-4B86-9F5C-B7891CF34936}"/>
              </a:ext>
            </a:extLst>
          </p:cNvPr>
          <p:cNvSpPr>
            <a:spLocks noGrp="1"/>
          </p:cNvSpPr>
          <p:nvPr>
            <p:ph type="sldNum" sz="quarter" idx="12"/>
          </p:nvPr>
        </p:nvSpPr>
        <p:spPr/>
        <p:txBody>
          <a:bodyPr/>
          <a:lstStyle/>
          <a:p>
            <a:fld id="{E5FD5434-F838-4DD4-A17B-1CB1A1850DF4}" type="slidenum">
              <a:rPr lang="en-US" smtClean="0"/>
              <a:t>6</a:t>
            </a:fld>
            <a:endParaRPr lang="en-US"/>
          </a:p>
        </p:txBody>
      </p:sp>
      <p:pic>
        <p:nvPicPr>
          <p:cNvPr id="5" name="Picture 4" descr="A screen shot of a computer code&#10;&#10;Description automatically generated">
            <a:extLst>
              <a:ext uri="{FF2B5EF4-FFF2-40B4-BE49-F238E27FC236}">
                <a16:creationId xmlns:a16="http://schemas.microsoft.com/office/drawing/2014/main" id="{CCB48E3F-9326-FC9A-51C8-8B3272324D89}"/>
              </a:ext>
            </a:extLst>
          </p:cNvPr>
          <p:cNvPicPr>
            <a:picLocks noChangeAspect="1"/>
          </p:cNvPicPr>
          <p:nvPr/>
        </p:nvPicPr>
        <p:blipFill>
          <a:blip r:embed="rId3"/>
          <a:stretch>
            <a:fillRect/>
          </a:stretch>
        </p:blipFill>
        <p:spPr>
          <a:xfrm>
            <a:off x="7386770" y="-6053"/>
            <a:ext cx="3762164" cy="7132834"/>
          </a:xfrm>
          <a:prstGeom prst="rect">
            <a:avLst/>
          </a:prstGeom>
        </p:spPr>
      </p:pic>
    </p:spTree>
    <p:extLst>
      <p:ext uri="{BB962C8B-B14F-4D97-AF65-F5344CB8AC3E}">
        <p14:creationId xmlns:p14="http://schemas.microsoft.com/office/powerpoint/2010/main" val="13788490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A screenshot of a computer code&#10;&#10;Description automatically generated">
            <a:extLst>
              <a:ext uri="{FF2B5EF4-FFF2-40B4-BE49-F238E27FC236}">
                <a16:creationId xmlns:a16="http://schemas.microsoft.com/office/drawing/2014/main" id="{BE61E61D-96A9-2A96-FEFE-B443B0F08934}"/>
              </a:ext>
            </a:extLst>
          </p:cNvPr>
          <p:cNvPicPr>
            <a:picLocks noGrp="1" noChangeAspect="1"/>
          </p:cNvPicPr>
          <p:nvPr>
            <p:ph sz="half" idx="1"/>
          </p:nvPr>
        </p:nvPicPr>
        <p:blipFill>
          <a:blip r:embed="rId2"/>
          <a:stretch>
            <a:fillRect/>
          </a:stretch>
        </p:blipFill>
        <p:spPr>
          <a:xfrm>
            <a:off x="-1309" y="-2996"/>
            <a:ext cx="7144810" cy="6901665"/>
          </a:xfrm>
        </p:spPr>
      </p:pic>
      <p:sp>
        <p:nvSpPr>
          <p:cNvPr id="3" name="Slide Number Placeholder 2">
            <a:extLst>
              <a:ext uri="{FF2B5EF4-FFF2-40B4-BE49-F238E27FC236}">
                <a16:creationId xmlns:a16="http://schemas.microsoft.com/office/drawing/2014/main" id="{D008007A-5A46-4B86-9F5C-B7891CF34936}"/>
              </a:ext>
            </a:extLst>
          </p:cNvPr>
          <p:cNvSpPr>
            <a:spLocks noGrp="1"/>
          </p:cNvSpPr>
          <p:nvPr>
            <p:ph type="sldNum" sz="quarter" idx="12"/>
          </p:nvPr>
        </p:nvSpPr>
        <p:spPr/>
        <p:txBody>
          <a:bodyPr/>
          <a:lstStyle/>
          <a:p>
            <a:fld id="{E5FD5434-F838-4DD4-A17B-1CB1A1850DF4}" type="slidenum">
              <a:rPr lang="en-US" smtClean="0"/>
              <a:t>7</a:t>
            </a:fld>
            <a:endParaRPr lang="en-US"/>
          </a:p>
        </p:txBody>
      </p:sp>
      <p:pic>
        <p:nvPicPr>
          <p:cNvPr id="5" name="Picture 4" descr="A screenshot of a computer code&#10;&#10;Description automatically generated">
            <a:extLst>
              <a:ext uri="{FF2B5EF4-FFF2-40B4-BE49-F238E27FC236}">
                <a16:creationId xmlns:a16="http://schemas.microsoft.com/office/drawing/2014/main" id="{FD2B4D0E-F5A4-C80D-8116-F0BF028CA552}"/>
              </a:ext>
            </a:extLst>
          </p:cNvPr>
          <p:cNvPicPr>
            <a:picLocks noChangeAspect="1"/>
          </p:cNvPicPr>
          <p:nvPr/>
        </p:nvPicPr>
        <p:blipFill>
          <a:blip r:embed="rId3"/>
          <a:stretch>
            <a:fillRect/>
          </a:stretch>
        </p:blipFill>
        <p:spPr>
          <a:xfrm>
            <a:off x="6623264" y="-4515"/>
            <a:ext cx="5565464" cy="3935003"/>
          </a:xfrm>
          <a:prstGeom prst="rect">
            <a:avLst/>
          </a:prstGeom>
        </p:spPr>
      </p:pic>
    </p:spTree>
    <p:extLst>
      <p:ext uri="{BB962C8B-B14F-4D97-AF65-F5344CB8AC3E}">
        <p14:creationId xmlns:p14="http://schemas.microsoft.com/office/powerpoint/2010/main" val="41602559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A toy house with a table and chairs and wires&#10;&#10;Description automatically generated">
            <a:extLst>
              <a:ext uri="{FF2B5EF4-FFF2-40B4-BE49-F238E27FC236}">
                <a16:creationId xmlns:a16="http://schemas.microsoft.com/office/drawing/2014/main" id="{187B9490-F938-EA18-165A-DCBC4CF5E5DA}"/>
              </a:ext>
            </a:extLst>
          </p:cNvPr>
          <p:cNvPicPr>
            <a:picLocks noGrp="1" noChangeAspect="1"/>
          </p:cNvPicPr>
          <p:nvPr>
            <p:ph sz="half" idx="1"/>
          </p:nvPr>
        </p:nvPicPr>
        <p:blipFill>
          <a:blip r:embed="rId2"/>
          <a:stretch>
            <a:fillRect/>
          </a:stretch>
        </p:blipFill>
        <p:spPr>
          <a:xfrm>
            <a:off x="5157542" y="-6590"/>
            <a:ext cx="5486898" cy="4114800"/>
          </a:xfrm>
        </p:spPr>
      </p:pic>
      <p:sp>
        <p:nvSpPr>
          <p:cNvPr id="3" name="Slide Number Placeholder 2">
            <a:extLst>
              <a:ext uri="{FF2B5EF4-FFF2-40B4-BE49-F238E27FC236}">
                <a16:creationId xmlns:a16="http://schemas.microsoft.com/office/drawing/2014/main" id="{D008007A-5A46-4B86-9F5C-B7891CF34936}"/>
              </a:ext>
            </a:extLst>
          </p:cNvPr>
          <p:cNvSpPr>
            <a:spLocks noGrp="1"/>
          </p:cNvSpPr>
          <p:nvPr>
            <p:ph type="sldNum" sz="quarter" idx="12"/>
          </p:nvPr>
        </p:nvSpPr>
        <p:spPr/>
        <p:txBody>
          <a:bodyPr/>
          <a:lstStyle/>
          <a:p>
            <a:fld id="{E5FD5434-F838-4DD4-A17B-1CB1A1850DF4}" type="slidenum">
              <a:rPr lang="en-US" smtClean="0"/>
              <a:t>8</a:t>
            </a:fld>
            <a:endParaRPr lang="en-US"/>
          </a:p>
        </p:txBody>
      </p:sp>
      <p:pic>
        <p:nvPicPr>
          <p:cNvPr id="6" name="Picture 5" descr="A white box with a blue screen and wires&#10;&#10;Description automatically generated">
            <a:extLst>
              <a:ext uri="{FF2B5EF4-FFF2-40B4-BE49-F238E27FC236}">
                <a16:creationId xmlns:a16="http://schemas.microsoft.com/office/drawing/2014/main" id="{37560F90-07BD-D483-FD6D-A9D4F9975FF7}"/>
              </a:ext>
            </a:extLst>
          </p:cNvPr>
          <p:cNvPicPr>
            <a:picLocks noChangeAspect="1"/>
          </p:cNvPicPr>
          <p:nvPr/>
        </p:nvPicPr>
        <p:blipFill>
          <a:blip r:embed="rId3"/>
          <a:stretch>
            <a:fillRect/>
          </a:stretch>
        </p:blipFill>
        <p:spPr>
          <a:xfrm>
            <a:off x="-49509" y="-6764"/>
            <a:ext cx="3086380" cy="4114800"/>
          </a:xfrm>
          <a:prstGeom prst="rect">
            <a:avLst/>
          </a:prstGeom>
        </p:spPr>
      </p:pic>
      <p:pic>
        <p:nvPicPr>
          <p:cNvPr id="7" name="Picture 6">
            <a:extLst>
              <a:ext uri="{FF2B5EF4-FFF2-40B4-BE49-F238E27FC236}">
                <a16:creationId xmlns:a16="http://schemas.microsoft.com/office/drawing/2014/main" id="{BF626062-4AA6-92F9-956C-2F3AC65E4B9B}"/>
              </a:ext>
            </a:extLst>
          </p:cNvPr>
          <p:cNvPicPr>
            <a:picLocks noChangeAspect="1"/>
          </p:cNvPicPr>
          <p:nvPr/>
        </p:nvPicPr>
        <p:blipFill>
          <a:blip r:embed="rId4"/>
          <a:stretch>
            <a:fillRect/>
          </a:stretch>
        </p:blipFill>
        <p:spPr>
          <a:xfrm>
            <a:off x="9534541" y="-38446"/>
            <a:ext cx="2646926" cy="3472866"/>
          </a:xfrm>
          <a:prstGeom prst="rect">
            <a:avLst/>
          </a:prstGeom>
        </p:spPr>
      </p:pic>
      <p:pic>
        <p:nvPicPr>
          <p:cNvPr id="8" name="Picture 7">
            <a:extLst>
              <a:ext uri="{FF2B5EF4-FFF2-40B4-BE49-F238E27FC236}">
                <a16:creationId xmlns:a16="http://schemas.microsoft.com/office/drawing/2014/main" id="{91F556AB-CC5C-EB41-1575-ACFD429B7B12}"/>
              </a:ext>
            </a:extLst>
          </p:cNvPr>
          <p:cNvPicPr>
            <a:picLocks noChangeAspect="1"/>
          </p:cNvPicPr>
          <p:nvPr/>
        </p:nvPicPr>
        <p:blipFill>
          <a:blip r:embed="rId5"/>
          <a:stretch>
            <a:fillRect/>
          </a:stretch>
        </p:blipFill>
        <p:spPr>
          <a:xfrm>
            <a:off x="5018" y="2745621"/>
            <a:ext cx="3085296" cy="4114800"/>
          </a:xfrm>
          <a:prstGeom prst="rect">
            <a:avLst/>
          </a:prstGeom>
        </p:spPr>
      </p:pic>
      <p:pic>
        <p:nvPicPr>
          <p:cNvPr id="9" name="Picture 8" descr="A hand holding a pair of binoculars&#10;&#10;Description automatically generated">
            <a:extLst>
              <a:ext uri="{FF2B5EF4-FFF2-40B4-BE49-F238E27FC236}">
                <a16:creationId xmlns:a16="http://schemas.microsoft.com/office/drawing/2014/main" id="{F712AF3B-159E-DAEF-EF43-59C754AC584F}"/>
              </a:ext>
            </a:extLst>
          </p:cNvPr>
          <p:cNvPicPr>
            <a:picLocks noChangeAspect="1"/>
          </p:cNvPicPr>
          <p:nvPr/>
        </p:nvPicPr>
        <p:blipFill>
          <a:blip r:embed="rId6"/>
          <a:stretch>
            <a:fillRect/>
          </a:stretch>
        </p:blipFill>
        <p:spPr>
          <a:xfrm>
            <a:off x="8710172" y="3427852"/>
            <a:ext cx="3085296" cy="4114800"/>
          </a:xfrm>
          <a:prstGeom prst="rect">
            <a:avLst/>
          </a:prstGeom>
        </p:spPr>
      </p:pic>
      <p:pic>
        <p:nvPicPr>
          <p:cNvPr id="11" name="Picture 10">
            <a:extLst>
              <a:ext uri="{FF2B5EF4-FFF2-40B4-BE49-F238E27FC236}">
                <a16:creationId xmlns:a16="http://schemas.microsoft.com/office/drawing/2014/main" id="{A364D8F1-DE11-8961-7EB1-D13BD0F727D3}"/>
              </a:ext>
            </a:extLst>
          </p:cNvPr>
          <p:cNvPicPr>
            <a:picLocks noChangeAspect="1"/>
          </p:cNvPicPr>
          <p:nvPr/>
        </p:nvPicPr>
        <p:blipFill>
          <a:blip r:embed="rId7"/>
          <a:stretch>
            <a:fillRect/>
          </a:stretch>
        </p:blipFill>
        <p:spPr>
          <a:xfrm>
            <a:off x="2988265" y="9943"/>
            <a:ext cx="3085296" cy="4114800"/>
          </a:xfrm>
          <a:prstGeom prst="rect">
            <a:avLst/>
          </a:prstGeom>
        </p:spPr>
      </p:pic>
      <p:pic>
        <p:nvPicPr>
          <p:cNvPr id="12" name="Picture 11">
            <a:extLst>
              <a:ext uri="{FF2B5EF4-FFF2-40B4-BE49-F238E27FC236}">
                <a16:creationId xmlns:a16="http://schemas.microsoft.com/office/drawing/2014/main" id="{2A37C49F-4309-696B-9435-4C786CD1595A}"/>
              </a:ext>
            </a:extLst>
          </p:cNvPr>
          <p:cNvPicPr>
            <a:picLocks noChangeAspect="1"/>
          </p:cNvPicPr>
          <p:nvPr/>
        </p:nvPicPr>
        <p:blipFill>
          <a:blip r:embed="rId3"/>
          <a:stretch>
            <a:fillRect/>
          </a:stretch>
        </p:blipFill>
        <p:spPr>
          <a:xfrm>
            <a:off x="-6185" y="4172"/>
            <a:ext cx="3085296" cy="4114800"/>
          </a:xfrm>
          <a:prstGeom prst="rect">
            <a:avLst/>
          </a:prstGeom>
        </p:spPr>
      </p:pic>
      <p:pic>
        <p:nvPicPr>
          <p:cNvPr id="5" name="Picture 4">
            <a:extLst>
              <a:ext uri="{FF2B5EF4-FFF2-40B4-BE49-F238E27FC236}">
                <a16:creationId xmlns:a16="http://schemas.microsoft.com/office/drawing/2014/main" id="{FB77597A-00CB-6CF1-12BB-8B499CB93CDA}"/>
              </a:ext>
            </a:extLst>
          </p:cNvPr>
          <p:cNvPicPr>
            <a:picLocks noChangeAspect="1"/>
          </p:cNvPicPr>
          <p:nvPr/>
        </p:nvPicPr>
        <p:blipFill>
          <a:blip r:embed="rId8"/>
          <a:stretch>
            <a:fillRect/>
          </a:stretch>
        </p:blipFill>
        <p:spPr>
          <a:xfrm rot="5400000">
            <a:off x="4308741" y="3431597"/>
            <a:ext cx="3087233" cy="4114800"/>
          </a:xfrm>
          <a:prstGeom prst="rect">
            <a:avLst/>
          </a:prstGeom>
        </p:spPr>
      </p:pic>
    </p:spTree>
    <p:extLst>
      <p:ext uri="{BB962C8B-B14F-4D97-AF65-F5344CB8AC3E}">
        <p14:creationId xmlns:p14="http://schemas.microsoft.com/office/powerpoint/2010/main" val="311081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2F0C8-C4A3-6B54-78EF-92ADE4720BE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465D228-C511-E51A-1258-213558363196}"/>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96C80106-E722-8DB2-7E1A-AB98FB6EDC2D}"/>
              </a:ext>
            </a:extLst>
          </p:cNvPr>
          <p:cNvSpPr>
            <a:spLocks noGrp="1"/>
          </p:cNvSpPr>
          <p:nvPr>
            <p:ph sz="half" idx="2"/>
          </p:nvPr>
        </p:nvSpPr>
        <p:spPr/>
        <p:txBody>
          <a:bodyPr/>
          <a:lstStyle/>
          <a:p>
            <a:endParaRPr lang="en-US"/>
          </a:p>
        </p:txBody>
      </p:sp>
      <p:sp>
        <p:nvSpPr>
          <p:cNvPr id="5" name="Slide Number Placeholder 4">
            <a:extLst>
              <a:ext uri="{FF2B5EF4-FFF2-40B4-BE49-F238E27FC236}">
                <a16:creationId xmlns:a16="http://schemas.microsoft.com/office/drawing/2014/main" id="{27125314-70FB-0A84-8B01-97D7755D2DB0}"/>
              </a:ext>
            </a:extLst>
          </p:cNvPr>
          <p:cNvSpPr>
            <a:spLocks noGrp="1"/>
          </p:cNvSpPr>
          <p:nvPr>
            <p:ph type="sldNum" sz="quarter" idx="12"/>
          </p:nvPr>
        </p:nvSpPr>
        <p:spPr/>
        <p:txBody>
          <a:bodyPr/>
          <a:lstStyle/>
          <a:p>
            <a:fld id="{E5FD5434-F838-4DD4-A17B-1CB1A1850DF4}" type="slidenum">
              <a:rPr lang="en-US" smtClean="0"/>
              <a:t>9</a:t>
            </a:fld>
            <a:endParaRPr lang="en-US"/>
          </a:p>
        </p:txBody>
      </p:sp>
      <p:pic>
        <p:nvPicPr>
          <p:cNvPr id="6" name="WhatsApp Video 2024-05-29 at 6.45.16 PM">
            <a:hlinkClick r:id="" action="ppaction://media"/>
            <a:extLst>
              <a:ext uri="{FF2B5EF4-FFF2-40B4-BE49-F238E27FC236}">
                <a16:creationId xmlns:a16="http://schemas.microsoft.com/office/drawing/2014/main" id="{335B9DD3-C7D8-CCB4-E5F8-D45E4C4C117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17247" y="46436"/>
            <a:ext cx="3753849" cy="6751300"/>
          </a:xfrm>
          <a:prstGeom prst="rect">
            <a:avLst/>
          </a:prstGeom>
        </p:spPr>
      </p:pic>
    </p:spTree>
    <p:extLst>
      <p:ext uri="{BB962C8B-B14F-4D97-AF65-F5344CB8AC3E}">
        <p14:creationId xmlns:p14="http://schemas.microsoft.com/office/powerpoint/2010/main" val="2356542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Crimson landscape design templat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gradFill rotWithShape="1">
          <a:gsLst>
            <a:gs pos="0">
              <a:schemeClr val="phClr">
                <a:tint val="100000"/>
                <a:shade val="80000"/>
                <a:satMod val="100000"/>
              </a:schemeClr>
            </a:gs>
            <a:gs pos="65000">
              <a:schemeClr val="phClr">
                <a:tint val="100000"/>
                <a:shade val="40000"/>
                <a:satMod val="100000"/>
              </a:schemeClr>
            </a:gs>
            <a:gs pos="100000">
              <a:schemeClr val="phClr">
                <a:shade val="5000"/>
                <a:satMod val="100000"/>
              </a:schemeClr>
            </a:gs>
          </a:gsLst>
          <a:path path="circle">
            <a:fillToRect l="25000" t="25000" r="25000" b="25000"/>
          </a:path>
        </a:gradFill>
        <a:gradFill flip="none" rotWithShape="1">
          <a:gsLst>
            <a:gs pos="17000">
              <a:schemeClr val="phClr"/>
            </a:gs>
            <a:gs pos="71000">
              <a:schemeClr val="phClr">
                <a:tint val="100000"/>
                <a:shade val="40000"/>
                <a:satMod val="100000"/>
              </a:schemeClr>
            </a:gs>
            <a:gs pos="100000">
              <a:schemeClr val="phClr">
                <a:shade val="5000"/>
                <a:satMod val="100000"/>
              </a:schemeClr>
            </a:gs>
          </a:gsLst>
          <a:path path="circle">
            <a:fillToRect l="50000" t="50000" r="50000" b="50000"/>
          </a:path>
          <a:tileRect/>
        </a:gradFill>
      </a:bgFillStyleLst>
    </a:fmtScheme>
  </a:themeElements>
  <a:objectDefaults>
    <a:spDef>
      <a:spPr>
        <a:ln>
          <a:noFill/>
        </a:ln>
      </a:spPr>
      <a:bodyPr rtlCol="0" anchor="ctr"/>
      <a:lstStyle>
        <a:defPPr algn="ctr">
          <a:defRPr dirty="0"/>
        </a:defPPr>
      </a:lstStyle>
      <a:style>
        <a:lnRef idx="1">
          <a:schemeClr val="accent2"/>
        </a:lnRef>
        <a:fillRef idx="2">
          <a:schemeClr val="accent2"/>
        </a:fillRef>
        <a:effectRef idx="1">
          <a:schemeClr val="accent2"/>
        </a:effectRef>
        <a:fontRef idx="minor">
          <a:schemeClr val="dk1"/>
        </a:fontRef>
      </a:style>
    </a:spDef>
    <a:lnDef>
      <a:spPr>
        <a:ln w="1905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TF03460512.potx" id="{FAD57A1D-FD3F-410E-BC16-DC0572F34EA3}" vid="{8B1535A0-4296-40FA-BB7E-C6BB75A63359}"/>
    </a:ext>
  </a:extLst>
</a:theme>
</file>

<file path=ppt/theme/theme2.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Crimson landscape design slides</Template>
  <Application>Microsoft Office PowerPoint</Application>
  <PresentationFormat>Custom</PresentationFormat>
  <Slides>10</Slides>
  <Notes>1</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Crimson landscape design template</vt:lpstr>
      <vt:lpstr>Smart Home system</vt:lpstr>
      <vt:lpstr>Content</vt:lpstr>
      <vt:lpstr>Introduction</vt:lpstr>
      <vt:lpstr>Description</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Home system</dc:title>
  <dc:creator>Celine Yussef</dc:creator>
  <cp:revision>6</cp:revision>
  <dcterms:created xsi:type="dcterms:W3CDTF">2024-05-26T18:42:32Z</dcterms:created>
  <dcterms:modified xsi:type="dcterms:W3CDTF">2024-05-29T17:11:52Z</dcterms:modified>
</cp:coreProperties>
</file>